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handoutMasterIdLst>
    <p:handoutMasterId r:id="rId9"/>
  </p:handoutMasterIdLst>
  <p:sldIdLst>
    <p:sldId id="256" r:id="rId2"/>
    <p:sldId id="257" r:id="rId3"/>
    <p:sldId id="261" r:id="rId4"/>
    <p:sldId id="263" r:id="rId5"/>
    <p:sldId id="262"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C98CF8-1354-4C3D-8BD0-78408A8BA684}" v="302" dt="2020-09-07T10:07:34.182"/>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p:cViewPr varScale="1">
        <p:scale>
          <a:sx n="67" d="100"/>
          <a:sy n="67" d="100"/>
        </p:scale>
        <p:origin x="56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Kittel" userId="2c81dbd6be54c463" providerId="LiveId" clId="{1DC98CF8-1354-4C3D-8BD0-78408A8BA684}"/>
    <pc:docChg chg="custSel modSld modMainMaster">
      <pc:chgData name="Julia Kittel" userId="2c81dbd6be54c463" providerId="LiveId" clId="{1DC98CF8-1354-4C3D-8BD0-78408A8BA684}" dt="2020-09-07T10:08:02.973" v="385" actId="14100"/>
      <pc:docMkLst>
        <pc:docMk/>
      </pc:docMkLst>
      <pc:sldChg chg="modSp mod">
        <pc:chgData name="Julia Kittel" userId="2c81dbd6be54c463" providerId="LiveId" clId="{1DC98CF8-1354-4C3D-8BD0-78408A8BA684}" dt="2020-09-07T10:08:02.973" v="385" actId="14100"/>
        <pc:sldMkLst>
          <pc:docMk/>
          <pc:sldMk cId="2146291977" sldId="259"/>
        </pc:sldMkLst>
        <pc:graphicFrameChg chg="mod modGraphic">
          <ac:chgData name="Julia Kittel" userId="2c81dbd6be54c463" providerId="LiveId" clId="{1DC98CF8-1354-4C3D-8BD0-78408A8BA684}" dt="2020-09-07T10:08:02.973" v="385" actId="14100"/>
          <ac:graphicFrameMkLst>
            <pc:docMk/>
            <pc:sldMk cId="2146291977" sldId="259"/>
            <ac:graphicFrameMk id="7" creationId="{ED44C040-EC2B-4FD4-88D5-AF9ED795A8C2}"/>
          </ac:graphicFrameMkLst>
        </pc:graphicFrameChg>
      </pc:sldChg>
      <pc:sldMasterChg chg="addSp delSp modSp mod modSldLayout">
        <pc:chgData name="Julia Kittel" userId="2c81dbd6be54c463" providerId="LiveId" clId="{1DC98CF8-1354-4C3D-8BD0-78408A8BA684}" dt="2020-09-07T10:07:34.182" v="382" actId="207"/>
        <pc:sldMasterMkLst>
          <pc:docMk/>
          <pc:sldMasterMk cId="2990147257" sldId="2147483672"/>
        </pc:sldMasterMkLst>
        <pc:spChg chg="add mod">
          <ac:chgData name="Julia Kittel" userId="2c81dbd6be54c463" providerId="LiveId" clId="{1DC98CF8-1354-4C3D-8BD0-78408A8BA684}" dt="2020-09-07T10:01:55.487" v="205" actId="1076"/>
          <ac:spMkLst>
            <pc:docMk/>
            <pc:sldMasterMk cId="2990147257" sldId="2147483672"/>
            <ac:spMk id="7" creationId="{DC44C4F1-4ED4-41C1-A09A-F15497DFE997}"/>
          </ac:spMkLst>
        </pc:spChg>
        <pc:spChg chg="del mod">
          <ac:chgData name="Julia Kittel" userId="2c81dbd6be54c463" providerId="LiveId" clId="{1DC98CF8-1354-4C3D-8BD0-78408A8BA684}" dt="2020-09-07T10:00:03.406" v="172" actId="478"/>
          <ac:spMkLst>
            <pc:docMk/>
            <pc:sldMasterMk cId="2990147257" sldId="2147483672"/>
            <ac:spMk id="8" creationId="{A10082CF-A4BA-4C22-B156-B7B9F0824EB3}"/>
          </ac:spMkLst>
        </pc:spChg>
        <pc:sldLayoutChg chg="addSp delSp modSp mod setBg">
          <pc:chgData name="Julia Kittel" userId="2c81dbd6be54c463" providerId="LiveId" clId="{1DC98CF8-1354-4C3D-8BD0-78408A8BA684}" dt="2020-09-07T10:06:03.441" v="368" actId="20577"/>
          <pc:sldLayoutMkLst>
            <pc:docMk/>
            <pc:sldMasterMk cId="2990147257" sldId="2147483672"/>
            <pc:sldLayoutMk cId="814577510" sldId="2147483673"/>
          </pc:sldLayoutMkLst>
          <pc:spChg chg="mod">
            <ac:chgData name="Julia Kittel" userId="2c81dbd6be54c463" providerId="LiveId" clId="{1DC98CF8-1354-4C3D-8BD0-78408A8BA684}" dt="2020-09-07T10:02:13.909" v="208" actId="14100"/>
            <ac:spMkLst>
              <pc:docMk/>
              <pc:sldMasterMk cId="2990147257" sldId="2147483672"/>
              <pc:sldLayoutMk cId="814577510" sldId="2147483673"/>
              <ac:spMk id="2" creationId="{00000000-0000-0000-0000-000000000000}"/>
            </ac:spMkLst>
          </pc:spChg>
          <pc:spChg chg="mod">
            <ac:chgData name="Julia Kittel" userId="2c81dbd6be54c463" providerId="LiveId" clId="{1DC98CF8-1354-4C3D-8BD0-78408A8BA684}" dt="2020-09-07T10:02:21.007" v="210" actId="14100"/>
            <ac:spMkLst>
              <pc:docMk/>
              <pc:sldMasterMk cId="2990147257" sldId="2147483672"/>
              <pc:sldLayoutMk cId="814577510" sldId="2147483673"/>
              <ac:spMk id="3" creationId="{00000000-0000-0000-0000-000000000000}"/>
            </ac:spMkLst>
          </pc:spChg>
          <pc:spChg chg="add del">
            <ac:chgData name="Julia Kittel" userId="2c81dbd6be54c463" providerId="LiveId" clId="{1DC98CF8-1354-4C3D-8BD0-78408A8BA684}" dt="2020-09-07T10:02:33.475" v="211" actId="11529"/>
            <ac:spMkLst>
              <pc:docMk/>
              <pc:sldMasterMk cId="2990147257" sldId="2147483672"/>
              <pc:sldLayoutMk cId="814577510" sldId="2147483673"/>
              <ac:spMk id="4" creationId="{DD22D94D-0C4D-4F59-B272-E8FF64E848BB}"/>
            </ac:spMkLst>
          </pc:spChg>
          <pc:spChg chg="add mod">
            <ac:chgData name="Julia Kittel" userId="2c81dbd6be54c463" providerId="LiveId" clId="{1DC98CF8-1354-4C3D-8BD0-78408A8BA684}" dt="2020-09-07T10:03:12.725" v="235" actId="207"/>
            <ac:spMkLst>
              <pc:docMk/>
              <pc:sldMasterMk cId="2990147257" sldId="2147483672"/>
              <pc:sldLayoutMk cId="814577510" sldId="2147483673"/>
              <ac:spMk id="5" creationId="{9A8AC2F9-0EEB-4349-AA18-7C80A8C41547}"/>
            </ac:spMkLst>
          </pc:spChg>
          <pc:spChg chg="mod">
            <ac:chgData name="Julia Kittel" userId="2c81dbd6be54c463" providerId="LiveId" clId="{1DC98CF8-1354-4C3D-8BD0-78408A8BA684}" dt="2020-09-07T10:06:03.441" v="368" actId="20577"/>
            <ac:spMkLst>
              <pc:docMk/>
              <pc:sldMasterMk cId="2990147257" sldId="2147483672"/>
              <pc:sldLayoutMk cId="814577510" sldId="2147483673"/>
              <ac:spMk id="7" creationId="{B50C825D-9CDB-4790-84D4-77E72475E6FF}"/>
            </ac:spMkLst>
          </pc:spChg>
        </pc:sldLayoutChg>
        <pc:sldLayoutChg chg="modSp mod">
          <pc:chgData name="Julia Kittel" userId="2c81dbd6be54c463" providerId="LiveId" clId="{1DC98CF8-1354-4C3D-8BD0-78408A8BA684}" dt="2020-09-07T10:07:34.182" v="382" actId="207"/>
          <pc:sldLayoutMkLst>
            <pc:docMk/>
            <pc:sldMasterMk cId="2990147257" sldId="2147483672"/>
            <pc:sldLayoutMk cId="1509499500" sldId="2147483674"/>
          </pc:sldLayoutMkLst>
          <pc:spChg chg="mod">
            <ac:chgData name="Julia Kittel" userId="2c81dbd6be54c463" providerId="LiveId" clId="{1DC98CF8-1354-4C3D-8BD0-78408A8BA684}" dt="2020-09-07T10:07:27.904" v="380" actId="207"/>
            <ac:spMkLst>
              <pc:docMk/>
              <pc:sldMasterMk cId="2990147257" sldId="2147483672"/>
              <pc:sldLayoutMk cId="1509499500" sldId="2147483674"/>
              <ac:spMk id="4" creationId="{00000000-0000-0000-0000-000000000000}"/>
            </ac:spMkLst>
          </pc:spChg>
          <pc:spChg chg="mod">
            <ac:chgData name="Julia Kittel" userId="2c81dbd6be54c463" providerId="LiveId" clId="{1DC98CF8-1354-4C3D-8BD0-78408A8BA684}" dt="2020-09-07T10:07:30.807" v="381" actId="207"/>
            <ac:spMkLst>
              <pc:docMk/>
              <pc:sldMasterMk cId="2990147257" sldId="2147483672"/>
              <pc:sldLayoutMk cId="1509499500" sldId="2147483674"/>
              <ac:spMk id="5" creationId="{00000000-0000-0000-0000-000000000000}"/>
            </ac:spMkLst>
          </pc:spChg>
          <pc:spChg chg="mod">
            <ac:chgData name="Julia Kittel" userId="2c81dbd6be54c463" providerId="LiveId" clId="{1DC98CF8-1354-4C3D-8BD0-78408A8BA684}" dt="2020-09-07T10:07:34.182" v="382" actId="207"/>
            <ac:spMkLst>
              <pc:docMk/>
              <pc:sldMasterMk cId="2990147257" sldId="2147483672"/>
              <pc:sldLayoutMk cId="1509499500" sldId="2147483674"/>
              <ac:spMk id="6" creationId="{00000000-0000-0000-0000-000000000000}"/>
            </ac:spMkLst>
          </pc:spChg>
          <pc:spChg chg="mod">
            <ac:chgData name="Julia Kittel" userId="2c81dbd6be54c463" providerId="LiveId" clId="{1DC98CF8-1354-4C3D-8BD0-78408A8BA684}" dt="2020-09-07T10:05:34.915" v="362" actId="1076"/>
            <ac:spMkLst>
              <pc:docMk/>
              <pc:sldMasterMk cId="2990147257" sldId="2147483672"/>
              <pc:sldLayoutMk cId="1509499500" sldId="2147483674"/>
              <ac:spMk id="8" creationId="{AE9AC6C8-C594-4C29-A990-F493EAEE0DBF}"/>
            </ac:spMkLst>
          </pc:spChg>
        </pc:sldLayoutChg>
        <pc:sldLayoutChg chg="addSp delSp mod">
          <pc:chgData name="Julia Kittel" userId="2c81dbd6be54c463" providerId="LiveId" clId="{1DC98CF8-1354-4C3D-8BD0-78408A8BA684}" dt="2020-09-07T10:05:53.228" v="366" actId="478"/>
          <pc:sldLayoutMkLst>
            <pc:docMk/>
            <pc:sldMasterMk cId="2990147257" sldId="2147483672"/>
            <pc:sldLayoutMk cId="455534038" sldId="2147483676"/>
          </pc:sldLayoutMkLst>
          <pc:spChg chg="add">
            <ac:chgData name="Julia Kittel" userId="2c81dbd6be54c463" providerId="LiveId" clId="{1DC98CF8-1354-4C3D-8BD0-78408A8BA684}" dt="2020-09-07T10:05:41.231" v="363" actId="22"/>
            <ac:spMkLst>
              <pc:docMk/>
              <pc:sldMasterMk cId="2990147257" sldId="2147483672"/>
              <pc:sldLayoutMk cId="455534038" sldId="2147483676"/>
              <ac:spMk id="8" creationId="{B19CCA59-03F5-475B-91CF-B6B7D7C240DD}"/>
            </ac:spMkLst>
          </pc:spChg>
          <pc:spChg chg="del">
            <ac:chgData name="Julia Kittel" userId="2c81dbd6be54c463" providerId="LiveId" clId="{1DC98CF8-1354-4C3D-8BD0-78408A8BA684}" dt="2020-09-07T10:05:53.228" v="366" actId="478"/>
            <ac:spMkLst>
              <pc:docMk/>
              <pc:sldMasterMk cId="2990147257" sldId="2147483672"/>
              <pc:sldLayoutMk cId="455534038" sldId="2147483676"/>
              <ac:spMk id="9" creationId="{4BD2FCBF-E46A-4097-B252-74EDB90BE589}"/>
            </ac:spMkLst>
          </pc:spChg>
        </pc:sldLayoutChg>
        <pc:sldLayoutChg chg="addSp delSp mod">
          <pc:chgData name="Julia Kittel" userId="2c81dbd6be54c463" providerId="LiveId" clId="{1DC98CF8-1354-4C3D-8BD0-78408A8BA684}" dt="2020-09-07T10:05:50.094" v="365" actId="478"/>
          <pc:sldLayoutMkLst>
            <pc:docMk/>
            <pc:sldMasterMk cId="2990147257" sldId="2147483672"/>
            <pc:sldLayoutMk cId="1307772373" sldId="2147483678"/>
          </pc:sldLayoutMkLst>
          <pc:spChg chg="add">
            <ac:chgData name="Julia Kittel" userId="2c81dbd6be54c463" providerId="LiveId" clId="{1DC98CF8-1354-4C3D-8BD0-78408A8BA684}" dt="2020-09-07T10:05:44.151" v="364" actId="22"/>
            <ac:spMkLst>
              <pc:docMk/>
              <pc:sldMasterMk cId="2990147257" sldId="2147483672"/>
              <pc:sldLayoutMk cId="1307772373" sldId="2147483678"/>
              <ac:spMk id="6" creationId="{F97A0BED-ECD4-4D19-87A8-FC93ABF34AF6}"/>
            </ac:spMkLst>
          </pc:spChg>
          <pc:spChg chg="del">
            <ac:chgData name="Julia Kittel" userId="2c81dbd6be54c463" providerId="LiveId" clId="{1DC98CF8-1354-4C3D-8BD0-78408A8BA684}" dt="2020-09-07T10:05:50.094" v="365" actId="478"/>
            <ac:spMkLst>
              <pc:docMk/>
              <pc:sldMasterMk cId="2990147257" sldId="2147483672"/>
              <pc:sldLayoutMk cId="1307772373" sldId="2147483678"/>
              <ac:spMk id="7" creationId="{27974926-347F-4DF3-9CEE-C31BB7FCEB35}"/>
            </ac:spMkLst>
          </pc:spChg>
        </pc:sldLayoutChg>
        <pc:sldLayoutChg chg="modSp setBg">
          <pc:chgData name="Julia Kittel" userId="2c81dbd6be54c463" providerId="LiveId" clId="{1DC98CF8-1354-4C3D-8BD0-78408A8BA684}" dt="2020-09-07T10:06:49.595" v="379" actId="207"/>
          <pc:sldLayoutMkLst>
            <pc:docMk/>
            <pc:sldMasterMk cId="2990147257" sldId="2147483672"/>
            <pc:sldLayoutMk cId="914720610" sldId="2147483679"/>
          </pc:sldLayoutMkLst>
          <pc:spChg chg="mod">
            <ac:chgData name="Julia Kittel" userId="2c81dbd6be54c463" providerId="LiveId" clId="{1DC98CF8-1354-4C3D-8BD0-78408A8BA684}" dt="2020-09-07T10:06:49.595" v="379" actId="207"/>
            <ac:spMkLst>
              <pc:docMk/>
              <pc:sldMasterMk cId="2990147257" sldId="2147483672"/>
              <pc:sldLayoutMk cId="914720610" sldId="2147483679"/>
              <ac:spMk id="10" creationId="{708F6A3F-0AC4-49FE-8492-F3278FD6C62E}"/>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439E23-4E4F-4CF5-AFD8-E6EE735294C8}" type="datetimeFigureOut">
              <a:rPr lang="lv-LV" smtClean="0"/>
              <a:t>27.09.2020</a:t>
            </a:fld>
            <a:endParaRPr lang="lv-LV"/>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F00696-143B-4D74-9472-A7382A78F298}" type="slidenum">
              <a:rPr lang="lv-LV" smtClean="0"/>
              <a:t>‹#›</a:t>
            </a:fld>
            <a:endParaRPr lang="lv-LV"/>
          </a:p>
        </p:txBody>
      </p:sp>
    </p:spTree>
    <p:extLst>
      <p:ext uri="{BB962C8B-B14F-4D97-AF65-F5344CB8AC3E}">
        <p14:creationId xmlns:p14="http://schemas.microsoft.com/office/powerpoint/2010/main" val="628066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437FCE-467B-4713-B8E8-3A940DCBFC03}" type="datetimeFigureOut">
              <a:rPr lang="de-DE" smtClean="0"/>
              <a:t>27.09.2020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109BFA-73B7-40CE-B410-1FEA4A0BCAA2}" type="slidenum">
              <a:rPr lang="de-DE" smtClean="0"/>
              <a:t>‹#›</a:t>
            </a:fld>
            <a:endParaRPr lang="de-DE"/>
          </a:p>
        </p:txBody>
      </p:sp>
    </p:spTree>
    <p:extLst>
      <p:ext uri="{BB962C8B-B14F-4D97-AF65-F5344CB8AC3E}">
        <p14:creationId xmlns:p14="http://schemas.microsoft.com/office/powerpoint/2010/main" val="3461484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bg>
      <p:bgPr>
        <a:gradFill flip="none" rotWithShape="1">
          <a:gsLst>
            <a:gs pos="0">
              <a:schemeClr val="accent1">
                <a:lumMod val="60000"/>
                <a:lumOff val="40000"/>
              </a:schemeClr>
            </a:gs>
            <a:gs pos="89000">
              <a:schemeClr val="accent1">
                <a:lumMod val="75000"/>
              </a:schemeClr>
            </a:gs>
          </a:gsLst>
          <a:lin ang="108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422688" y="1696825"/>
            <a:ext cx="7107811" cy="1813137"/>
          </a:xfrm>
        </p:spPr>
        <p:txBody>
          <a:bodyPr anchor="b"/>
          <a:lstStyle>
            <a:lvl1pPr algn="ctr">
              <a:defRPr sz="6000" b="1">
                <a:solidFill>
                  <a:schemeClr val="bg1"/>
                </a:solidFill>
              </a:defRPr>
            </a:lvl1pPr>
          </a:lstStyle>
          <a:p>
            <a:r>
              <a:rPr lang="de-DE" dirty="0"/>
              <a:t>Title </a:t>
            </a:r>
            <a:endParaRPr lang="en-US" dirty="0"/>
          </a:p>
        </p:txBody>
      </p:sp>
      <p:sp>
        <p:nvSpPr>
          <p:cNvPr id="3" name="Subtitle 2"/>
          <p:cNvSpPr>
            <a:spLocks noGrp="1"/>
          </p:cNvSpPr>
          <p:nvPr>
            <p:ph type="subTitle" idx="1" hasCustomPrompt="1"/>
          </p:nvPr>
        </p:nvSpPr>
        <p:spPr>
          <a:xfrm>
            <a:off x="2422688" y="3602038"/>
            <a:ext cx="7107811"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Presenter</a:t>
            </a:r>
            <a:r>
              <a:rPr lang="de-DE" dirty="0"/>
              <a:t> </a:t>
            </a:r>
          </a:p>
          <a:p>
            <a:r>
              <a:rPr lang="de-DE" dirty="0"/>
              <a:t>Organisation</a:t>
            </a:r>
            <a:endParaRPr lang="en-US" dirty="0"/>
          </a:p>
        </p:txBody>
      </p:sp>
      <p:sp>
        <p:nvSpPr>
          <p:cNvPr id="7" name="Flussdiagramm: Grenzstelle 6">
            <a:extLst>
              <a:ext uri="{FF2B5EF4-FFF2-40B4-BE49-F238E27FC236}">
                <a16:creationId xmlns:a16="http://schemas.microsoft.com/office/drawing/2014/main" id="{B50C825D-9CDB-4790-84D4-77E72475E6FF}"/>
              </a:ext>
            </a:extLst>
          </p:cNvPr>
          <p:cNvSpPr/>
          <p:nvPr userDrawn="1"/>
        </p:nvSpPr>
        <p:spPr>
          <a:xfrm>
            <a:off x="-570272" y="384946"/>
            <a:ext cx="4122175" cy="117987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4400" dirty="0">
                <a:solidFill>
                  <a:schemeClr val="tx2"/>
                </a:solidFill>
                <a:latin typeface="Arial Rounded MT Bold" panose="020F0704030504030204" pitchFamily="34" charset="0"/>
              </a:rPr>
              <a:t>  COME RES</a:t>
            </a:r>
          </a:p>
        </p:txBody>
      </p:sp>
      <p:sp>
        <p:nvSpPr>
          <p:cNvPr id="11" name="Rechteck 10">
            <a:extLst>
              <a:ext uri="{FF2B5EF4-FFF2-40B4-BE49-F238E27FC236}">
                <a16:creationId xmlns:a16="http://schemas.microsoft.com/office/drawing/2014/main" id="{5691F769-6679-4AB7-8E1E-8CB19255AFF8}"/>
              </a:ext>
            </a:extLst>
          </p:cNvPr>
          <p:cNvSpPr/>
          <p:nvPr userDrawn="1"/>
        </p:nvSpPr>
        <p:spPr>
          <a:xfrm>
            <a:off x="1524000" y="6043879"/>
            <a:ext cx="9144000" cy="430887"/>
          </a:xfrm>
          <a:prstGeom prst="rect">
            <a:avLst/>
          </a:prstGeom>
        </p:spPr>
        <p:txBody>
          <a:bodyPr wrap="square">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This project has received funding from the European Union’s Horizon 2020 research and innovation  </a:t>
            </a:r>
            <a:r>
              <a:rPr lang="en-US"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programme</a:t>
            </a:r>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 under grant agreement No 953040. The sole responsibility for the content of this document lies with the DECIDE project and does not necessarily re</a:t>
            </a:r>
            <a:r>
              <a:rPr lang="de-DE"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ﬂ</a:t>
            </a:r>
            <a:r>
              <a:rPr lang="en-US"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ect</a:t>
            </a:r>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 the opinion of the European Union.</a:t>
            </a:r>
            <a:endParaRPr lang="de-DE" sz="1100" dirty="0">
              <a:solidFill>
                <a:schemeClr val="bg1"/>
              </a:solidFill>
              <a:latin typeface="Calibri" panose="020F0502020204030204" pitchFamily="34" charset="0"/>
              <a:ea typeface="Open Sans" panose="020B0606030504020204" pitchFamily="34" charset="0"/>
              <a:cs typeface="Calibri" panose="020F0502020204030204" pitchFamily="34" charset="0"/>
            </a:endParaRPr>
          </a:p>
        </p:txBody>
      </p:sp>
      <p:pic>
        <p:nvPicPr>
          <p:cNvPr id="14" name="Picture 392">
            <a:extLst>
              <a:ext uri="{FF2B5EF4-FFF2-40B4-BE49-F238E27FC236}">
                <a16:creationId xmlns:a16="http://schemas.microsoft.com/office/drawing/2014/main" id="{7491BDB8-A192-4A1E-9E0A-5B526E423AE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504979" y="6043879"/>
            <a:ext cx="759848" cy="507831"/>
          </a:xfrm>
          <a:prstGeom prst="rect">
            <a:avLst/>
          </a:prstGeom>
          <a:noFill/>
          <a:ln w="9525">
            <a:noFill/>
            <a:miter lim="800000"/>
            <a:headEnd/>
            <a:tailEnd/>
          </a:ln>
        </p:spPr>
      </p:pic>
      <p:sp>
        <p:nvSpPr>
          <p:cNvPr id="5" name="Bildplatzhalter 4">
            <a:extLst>
              <a:ext uri="{FF2B5EF4-FFF2-40B4-BE49-F238E27FC236}">
                <a16:creationId xmlns:a16="http://schemas.microsoft.com/office/drawing/2014/main" id="{9A8AC2F9-0EEB-4349-AA18-7C80A8C41547}"/>
              </a:ext>
            </a:extLst>
          </p:cNvPr>
          <p:cNvSpPr>
            <a:spLocks noGrp="1"/>
          </p:cNvSpPr>
          <p:nvPr>
            <p:ph type="pic" sz="quarter" idx="10" hasCustomPrompt="1"/>
          </p:nvPr>
        </p:nvSpPr>
        <p:spPr>
          <a:xfrm>
            <a:off x="9869488" y="3602038"/>
            <a:ext cx="1933575" cy="1655762"/>
          </a:xfrm>
        </p:spPr>
        <p:txBody>
          <a:bodyPr>
            <a:normAutofit/>
          </a:bodyPr>
          <a:lstStyle>
            <a:lvl1pPr marL="0" indent="0">
              <a:buNone/>
              <a:defRPr sz="1400">
                <a:solidFill>
                  <a:schemeClr val="bg1"/>
                </a:solidFill>
              </a:defRPr>
            </a:lvl1pPr>
          </a:lstStyle>
          <a:p>
            <a:r>
              <a:rPr lang="de-DE" dirty="0"/>
              <a:t>Organisation Logo</a:t>
            </a:r>
          </a:p>
        </p:txBody>
      </p:sp>
    </p:spTree>
    <p:extLst>
      <p:ext uri="{BB962C8B-B14F-4D97-AF65-F5344CB8AC3E}">
        <p14:creationId xmlns:p14="http://schemas.microsoft.com/office/powerpoint/2010/main" val="814577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Content Placeholder 2"/>
          <p:cNvSpPr>
            <a:spLocks noGrp="1"/>
          </p:cNvSpPr>
          <p:nvPr>
            <p:ph idx="1"/>
          </p:nvPr>
        </p:nvSpPr>
        <p:spPr>
          <a:xfrm>
            <a:off x="838200" y="1592827"/>
            <a:ext cx="10515600" cy="4593969"/>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fld id="{46BD92EA-58C5-42BD-A96D-144C4B4F9B87}" type="datetime1">
              <a:rPr lang="de-DE" smtClean="0"/>
              <a:pPr/>
              <a:t>27.09.2020</a:t>
            </a:fld>
            <a:endParaRPr lang="de-DE"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de-DE" dirty="0"/>
              <a:t>Come Res Kick-off </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0248E534-70C1-40EA-8806-25523CB43CA9}" type="slidenum">
              <a:rPr lang="de-DE" smtClean="0"/>
              <a:pPr/>
              <a:t>‹#›</a:t>
            </a:fld>
            <a:endParaRPr lang="de-DE" dirty="0"/>
          </a:p>
        </p:txBody>
      </p:sp>
      <p:sp>
        <p:nvSpPr>
          <p:cNvPr id="8" name="Flussdiagramm: Grenzstelle 7">
            <a:extLst>
              <a:ext uri="{FF2B5EF4-FFF2-40B4-BE49-F238E27FC236}">
                <a16:creationId xmlns:a16="http://schemas.microsoft.com/office/drawing/2014/main" id="{AE9AC6C8-C594-4C29-A990-F493EAEE0DBF}"/>
              </a:ext>
            </a:extLst>
          </p:cNvPr>
          <p:cNvSpPr/>
          <p:nvPr userDrawn="1"/>
        </p:nvSpPr>
        <p:spPr>
          <a:xfrm>
            <a:off x="9747314" y="335628"/>
            <a:ext cx="2359263" cy="637765"/>
          </a:xfrm>
          <a:prstGeom prst="flowChartTerminator">
            <a:avLst/>
          </a:prstGeom>
          <a:gradFill>
            <a:gsLst>
              <a:gs pos="23000">
                <a:schemeClr val="accent1">
                  <a:lumMod val="60000"/>
                  <a:lumOff val="40000"/>
                </a:schemeClr>
              </a:gs>
              <a:gs pos="86000">
                <a:schemeClr val="accent1">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latin typeface="Arial Rounded MT Bold" panose="020F0704030504030204" pitchFamily="34" charset="0"/>
              </a:rPr>
              <a:t>COME RES </a:t>
            </a:r>
          </a:p>
        </p:txBody>
      </p:sp>
    </p:spTree>
    <p:extLst>
      <p:ext uri="{BB962C8B-B14F-4D97-AF65-F5344CB8AC3E}">
        <p14:creationId xmlns:p14="http://schemas.microsoft.com/office/powerpoint/2010/main" val="1509499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76F8D23-E55A-4200-9B8C-E74B6E2FFF26}" type="datetime1">
              <a:rPr lang="de-DE" smtClean="0"/>
              <a:t>27.09.2020</a:t>
            </a:fld>
            <a:endParaRPr lang="de-DE"/>
          </a:p>
        </p:txBody>
      </p:sp>
      <p:sp>
        <p:nvSpPr>
          <p:cNvPr id="6" name="Footer Placeholder 5"/>
          <p:cNvSpPr>
            <a:spLocks noGrp="1"/>
          </p:cNvSpPr>
          <p:nvPr>
            <p:ph type="ftr" sz="quarter" idx="11"/>
          </p:nvPr>
        </p:nvSpPr>
        <p:spPr/>
        <p:txBody>
          <a:bodyPr/>
          <a:lstStyle/>
          <a:p>
            <a:r>
              <a:rPr lang="de-DE"/>
              <a:t>Come Res Kick-off </a:t>
            </a:r>
          </a:p>
        </p:txBody>
      </p:sp>
      <p:sp>
        <p:nvSpPr>
          <p:cNvPr id="7" name="Slide Number Placeholder 6"/>
          <p:cNvSpPr>
            <a:spLocks noGrp="1"/>
          </p:cNvSpPr>
          <p:nvPr>
            <p:ph type="sldNum" sz="quarter" idx="12"/>
          </p:nvPr>
        </p:nvSpPr>
        <p:spPr/>
        <p:txBody>
          <a:bodyPr/>
          <a:lstStyle/>
          <a:p>
            <a:fld id="{0248E534-70C1-40EA-8806-25523CB43CA9}" type="slidenum">
              <a:rPr lang="de-DE" smtClean="0"/>
              <a:t>‹#›</a:t>
            </a:fld>
            <a:endParaRPr lang="de-DE"/>
          </a:p>
        </p:txBody>
      </p:sp>
      <p:sp>
        <p:nvSpPr>
          <p:cNvPr id="8" name="Flussdiagramm: Grenzstelle 7">
            <a:extLst>
              <a:ext uri="{FF2B5EF4-FFF2-40B4-BE49-F238E27FC236}">
                <a16:creationId xmlns:a16="http://schemas.microsoft.com/office/drawing/2014/main" id="{B19CCA59-03F5-475B-91CF-B6B7D7C240DD}"/>
              </a:ext>
            </a:extLst>
          </p:cNvPr>
          <p:cNvSpPr/>
          <p:nvPr userDrawn="1"/>
        </p:nvSpPr>
        <p:spPr>
          <a:xfrm>
            <a:off x="9747314" y="335628"/>
            <a:ext cx="2359263" cy="637765"/>
          </a:xfrm>
          <a:prstGeom prst="flowChartTerminator">
            <a:avLst/>
          </a:prstGeom>
          <a:gradFill>
            <a:gsLst>
              <a:gs pos="23000">
                <a:schemeClr val="accent1">
                  <a:lumMod val="60000"/>
                  <a:lumOff val="40000"/>
                </a:schemeClr>
              </a:gs>
              <a:gs pos="86000">
                <a:schemeClr val="accent1">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latin typeface="Arial Rounded MT Bold" panose="020F0704030504030204" pitchFamily="34" charset="0"/>
              </a:rPr>
              <a:t>COME RES </a:t>
            </a:r>
          </a:p>
        </p:txBody>
      </p:sp>
    </p:spTree>
    <p:extLst>
      <p:ext uri="{BB962C8B-B14F-4D97-AF65-F5344CB8AC3E}">
        <p14:creationId xmlns:p14="http://schemas.microsoft.com/office/powerpoint/2010/main" val="45553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B8B3F0DA-506F-4CF7-94F5-52468E99199A}" type="datetime1">
              <a:rPr lang="de-DE" smtClean="0"/>
              <a:t>27.09.2020</a:t>
            </a:fld>
            <a:endParaRPr lang="de-DE"/>
          </a:p>
        </p:txBody>
      </p:sp>
      <p:sp>
        <p:nvSpPr>
          <p:cNvPr id="4" name="Footer Placeholder 3"/>
          <p:cNvSpPr>
            <a:spLocks noGrp="1"/>
          </p:cNvSpPr>
          <p:nvPr>
            <p:ph type="ftr" sz="quarter" idx="11"/>
          </p:nvPr>
        </p:nvSpPr>
        <p:spPr/>
        <p:txBody>
          <a:bodyPr/>
          <a:lstStyle/>
          <a:p>
            <a:r>
              <a:rPr lang="de-DE"/>
              <a:t>Come Res Kick-off </a:t>
            </a:r>
          </a:p>
        </p:txBody>
      </p:sp>
      <p:sp>
        <p:nvSpPr>
          <p:cNvPr id="5" name="Slide Number Placeholder 4"/>
          <p:cNvSpPr>
            <a:spLocks noGrp="1"/>
          </p:cNvSpPr>
          <p:nvPr>
            <p:ph type="sldNum" sz="quarter" idx="12"/>
          </p:nvPr>
        </p:nvSpPr>
        <p:spPr/>
        <p:txBody>
          <a:bodyPr/>
          <a:lstStyle/>
          <a:p>
            <a:fld id="{0248E534-70C1-40EA-8806-25523CB43CA9}" type="slidenum">
              <a:rPr lang="de-DE" smtClean="0"/>
              <a:t>‹#›</a:t>
            </a:fld>
            <a:endParaRPr lang="de-DE"/>
          </a:p>
        </p:txBody>
      </p:sp>
      <p:sp>
        <p:nvSpPr>
          <p:cNvPr id="6" name="Flussdiagramm: Grenzstelle 5">
            <a:extLst>
              <a:ext uri="{FF2B5EF4-FFF2-40B4-BE49-F238E27FC236}">
                <a16:creationId xmlns:a16="http://schemas.microsoft.com/office/drawing/2014/main" id="{F97A0BED-ECD4-4D19-87A8-FC93ABF34AF6}"/>
              </a:ext>
            </a:extLst>
          </p:cNvPr>
          <p:cNvSpPr/>
          <p:nvPr userDrawn="1"/>
        </p:nvSpPr>
        <p:spPr>
          <a:xfrm>
            <a:off x="9747314" y="335628"/>
            <a:ext cx="2359263" cy="637765"/>
          </a:xfrm>
          <a:prstGeom prst="flowChartTerminator">
            <a:avLst/>
          </a:prstGeom>
          <a:gradFill>
            <a:gsLst>
              <a:gs pos="23000">
                <a:schemeClr val="accent1">
                  <a:lumMod val="60000"/>
                  <a:lumOff val="40000"/>
                </a:schemeClr>
              </a:gs>
              <a:gs pos="86000">
                <a:schemeClr val="accent1">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latin typeface="Arial Rounded MT Bold" panose="020F0704030504030204" pitchFamily="34" charset="0"/>
              </a:rPr>
              <a:t>COME RES </a:t>
            </a:r>
          </a:p>
        </p:txBody>
      </p:sp>
    </p:spTree>
    <p:extLst>
      <p:ext uri="{BB962C8B-B14F-4D97-AF65-F5344CB8AC3E}">
        <p14:creationId xmlns:p14="http://schemas.microsoft.com/office/powerpoint/2010/main" val="1307772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gradFill>
          <a:gsLst>
            <a:gs pos="0">
              <a:schemeClr val="accent1">
                <a:lumMod val="60000"/>
                <a:lumOff val="40000"/>
              </a:schemeClr>
            </a:gs>
            <a:gs pos="89000">
              <a:schemeClr val="accent1">
                <a:lumMod val="75000"/>
              </a:schemeClr>
            </a:gs>
          </a:gsLst>
          <a:lin ang="10800000" scaled="1"/>
        </a:gradFill>
        <a:effectLst/>
      </p:bgPr>
    </p:bg>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AC11AD98-1FFF-4DA5-A723-EDA5CA8DBA9B}"/>
              </a:ext>
            </a:extLst>
          </p:cNvPr>
          <p:cNvSpPr/>
          <p:nvPr userDrawn="1"/>
        </p:nvSpPr>
        <p:spPr>
          <a:xfrm>
            <a:off x="1524000" y="6043879"/>
            <a:ext cx="9144000" cy="430887"/>
          </a:xfrm>
          <a:prstGeom prst="rect">
            <a:avLst/>
          </a:prstGeom>
        </p:spPr>
        <p:txBody>
          <a:bodyPr wrap="square">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This project has received funding from the European Union’s Horizon 2020 research and innovation  </a:t>
            </a:r>
            <a:r>
              <a:rPr lang="en-US"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programme</a:t>
            </a:r>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 under grant agreement No 953040. The sole responsibility for the content of this document lies with the DECIDE project and does not necessarily re</a:t>
            </a:r>
            <a:r>
              <a:rPr lang="de-DE"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ﬂ</a:t>
            </a:r>
            <a:r>
              <a:rPr lang="en-US" sz="1100" dirty="0" err="1">
                <a:solidFill>
                  <a:schemeClr val="bg1"/>
                </a:solidFill>
                <a:latin typeface="Calibri" panose="020F0502020204030204" pitchFamily="34" charset="0"/>
                <a:ea typeface="Open Sans" panose="020B0606030504020204" pitchFamily="34" charset="0"/>
                <a:cs typeface="Calibri" panose="020F0502020204030204" pitchFamily="34" charset="0"/>
              </a:rPr>
              <a:t>ect</a:t>
            </a:r>
            <a:r>
              <a:rPr lang="en-US" sz="1100" dirty="0">
                <a:solidFill>
                  <a:schemeClr val="bg1"/>
                </a:solidFill>
                <a:latin typeface="Calibri" panose="020F0502020204030204" pitchFamily="34" charset="0"/>
                <a:ea typeface="Open Sans" panose="020B0606030504020204" pitchFamily="34" charset="0"/>
                <a:cs typeface="Calibri" panose="020F0502020204030204" pitchFamily="34" charset="0"/>
              </a:rPr>
              <a:t> the opinion of the European Union.</a:t>
            </a:r>
            <a:endParaRPr lang="de-DE" sz="1100" dirty="0">
              <a:solidFill>
                <a:schemeClr val="bg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392">
            <a:extLst>
              <a:ext uri="{FF2B5EF4-FFF2-40B4-BE49-F238E27FC236}">
                <a16:creationId xmlns:a16="http://schemas.microsoft.com/office/drawing/2014/main" id="{A120227F-401A-4E6F-9976-3F7AB97DA286}"/>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504979" y="6043879"/>
            <a:ext cx="759848" cy="507831"/>
          </a:xfrm>
          <a:prstGeom prst="rect">
            <a:avLst/>
          </a:prstGeom>
          <a:noFill/>
          <a:ln w="9525">
            <a:noFill/>
            <a:miter lim="800000"/>
            <a:headEnd/>
            <a:tailEnd/>
          </a:ln>
        </p:spPr>
      </p:pic>
      <p:sp>
        <p:nvSpPr>
          <p:cNvPr id="10" name="Content Placeholder 2">
            <a:extLst>
              <a:ext uri="{FF2B5EF4-FFF2-40B4-BE49-F238E27FC236}">
                <a16:creationId xmlns:a16="http://schemas.microsoft.com/office/drawing/2014/main" id="{708F6A3F-0AC4-49FE-8492-F3278FD6C62E}"/>
              </a:ext>
            </a:extLst>
          </p:cNvPr>
          <p:cNvSpPr>
            <a:spLocks noGrp="1"/>
          </p:cNvSpPr>
          <p:nvPr>
            <p:ph idx="1" hasCustomPrompt="1"/>
          </p:nvPr>
        </p:nvSpPr>
        <p:spPr>
          <a:xfrm>
            <a:off x="592394" y="1132015"/>
            <a:ext cx="10515600" cy="4593969"/>
          </a:xfrm>
        </p:spPr>
        <p:txBody>
          <a:bodyPr/>
          <a:lstStyle>
            <a:lvl1pPr marL="0" indent="0">
              <a:buNone/>
              <a:defRPr>
                <a:solidFill>
                  <a:schemeClr val="bg1"/>
                </a:solidFill>
              </a:defRPr>
            </a:lvl1pPr>
          </a:lstStyle>
          <a:p>
            <a:pPr lvl="0"/>
            <a:r>
              <a:rPr lang="de-DE" dirty="0"/>
              <a:t>(</a:t>
            </a:r>
            <a:r>
              <a:rPr lang="de-DE" dirty="0" err="1"/>
              <a:t>insert</a:t>
            </a:r>
            <a:r>
              <a:rPr lang="de-DE" dirty="0"/>
              <a:t> </a:t>
            </a:r>
            <a:r>
              <a:rPr lang="de-DE" dirty="0" err="1"/>
              <a:t>your</a:t>
            </a:r>
            <a:r>
              <a:rPr lang="de-DE" dirty="0"/>
              <a:t> </a:t>
            </a:r>
            <a:r>
              <a:rPr lang="de-DE" dirty="0" err="1"/>
              <a:t>name</a:t>
            </a:r>
            <a:r>
              <a:rPr lang="de-DE" dirty="0"/>
              <a:t>, </a:t>
            </a:r>
            <a:r>
              <a:rPr lang="de-DE" dirty="0" err="1"/>
              <a:t>organsiation</a:t>
            </a:r>
            <a:r>
              <a:rPr lang="de-DE" dirty="0"/>
              <a:t> and </a:t>
            </a:r>
            <a:r>
              <a:rPr lang="de-DE" dirty="0" err="1"/>
              <a:t>contact</a:t>
            </a:r>
            <a:r>
              <a:rPr lang="de-DE" dirty="0"/>
              <a:t>) </a:t>
            </a:r>
          </a:p>
        </p:txBody>
      </p:sp>
    </p:spTree>
    <p:extLst>
      <p:ext uri="{BB962C8B-B14F-4D97-AF65-F5344CB8AC3E}">
        <p14:creationId xmlns:p14="http://schemas.microsoft.com/office/powerpoint/2010/main" val="9147206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35628"/>
            <a:ext cx="8610600" cy="922901"/>
          </a:xfrm>
          <a:prstGeom prst="rect">
            <a:avLst/>
          </a:prstGeom>
        </p:spPr>
        <p:txBody>
          <a:bodyPr vert="horz" lIns="91440" tIns="45720" rIns="91440" bIns="45720" rtlCol="0" anchor="ctr">
            <a:normAutofit/>
          </a:bodyPr>
          <a:lstStyle/>
          <a:p>
            <a:r>
              <a:rPr lang="de-DE" dirty="0"/>
              <a:t>Mastertitelformat bearbeiten</a:t>
            </a:r>
            <a:endParaRPr lang="en-US" dirty="0"/>
          </a:p>
        </p:txBody>
      </p:sp>
      <p:sp>
        <p:nvSpPr>
          <p:cNvPr id="3" name="Text Placeholder 2"/>
          <p:cNvSpPr>
            <a:spLocks noGrp="1"/>
          </p:cNvSpPr>
          <p:nvPr>
            <p:ph type="body" idx="1"/>
          </p:nvPr>
        </p:nvSpPr>
        <p:spPr>
          <a:xfrm>
            <a:off x="838200" y="1582994"/>
            <a:ext cx="10515600" cy="4593969"/>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258121-6CD1-47A8-B7DF-C5CB7DAC6BA0}" type="datetime1">
              <a:rPr lang="de-DE" smtClean="0"/>
              <a:t>27.09.2020</a:t>
            </a:fld>
            <a:endParaRPr lang="de-DE"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Come Res Kick-off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8E534-70C1-40EA-8806-25523CB43CA9}" type="slidenum">
              <a:rPr lang="de-DE" smtClean="0"/>
              <a:t>‹#›</a:t>
            </a:fld>
            <a:endParaRPr lang="de-DE"/>
          </a:p>
        </p:txBody>
      </p:sp>
      <p:sp>
        <p:nvSpPr>
          <p:cNvPr id="7" name="Rechteck 6">
            <a:extLst>
              <a:ext uri="{FF2B5EF4-FFF2-40B4-BE49-F238E27FC236}">
                <a16:creationId xmlns:a16="http://schemas.microsoft.com/office/drawing/2014/main" id="{DC44C4F1-4ED4-41C1-A09A-F15497DFE997}"/>
              </a:ext>
            </a:extLst>
          </p:cNvPr>
          <p:cNvSpPr/>
          <p:nvPr userDrawn="1"/>
        </p:nvSpPr>
        <p:spPr>
          <a:xfrm>
            <a:off x="0" y="6309216"/>
            <a:ext cx="12192000" cy="570322"/>
          </a:xfrm>
          <a:prstGeom prst="rect">
            <a:avLst/>
          </a:prstGeom>
          <a:gradFill>
            <a:gsLst>
              <a:gs pos="0">
                <a:schemeClr val="accent1">
                  <a:lumMod val="60000"/>
                  <a:lumOff val="40000"/>
                </a:schemeClr>
              </a:gs>
              <a:gs pos="89000">
                <a:schemeClr val="accent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9901472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8" r:id="rId4"/>
    <p:sldLayoutId id="2147483679" r:id="rId5"/>
  </p:sldLayoutIdLst>
  <p:hf hdr="0"/>
  <p:txStyles>
    <p:titleStyle>
      <a:lvl1pPr algn="l" defTabSz="914400" rtl="0" eaLnBrk="1" latinLnBrk="0" hangingPunct="1">
        <a:lnSpc>
          <a:spcPct val="90000"/>
        </a:lnSpc>
        <a:spcBef>
          <a:spcPct val="0"/>
        </a:spcBef>
        <a:buNone/>
        <a:defRPr sz="3600"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8F28AB2-87E2-41EF-BDE2-8F06DEDD15FB}"/>
              </a:ext>
            </a:extLst>
          </p:cNvPr>
          <p:cNvSpPr>
            <a:spLocks noGrp="1"/>
          </p:cNvSpPr>
          <p:nvPr>
            <p:ph type="ctrTitle"/>
          </p:nvPr>
        </p:nvSpPr>
        <p:spPr>
          <a:xfrm>
            <a:off x="209550" y="1600200"/>
            <a:ext cx="11906250" cy="2036063"/>
          </a:xfrm>
        </p:spPr>
        <p:txBody>
          <a:bodyPr>
            <a:normAutofit fontScale="90000"/>
          </a:bodyPr>
          <a:lstStyle/>
          <a:p>
            <a:r>
              <a:rPr lang="en-US" sz="4000" b="0" dirty="0"/>
              <a:t>Community Energy for</a:t>
            </a:r>
            <a:r>
              <a:rPr lang="lv-LV" sz="4000" b="0" dirty="0"/>
              <a:t> </a:t>
            </a:r>
            <a:r>
              <a:rPr lang="lv-LV" sz="4000" b="0" dirty="0" err="1"/>
              <a:t>uptake</a:t>
            </a:r>
            <a:r>
              <a:rPr lang="lv-LV" sz="4000" b="0" dirty="0"/>
              <a:t> </a:t>
            </a:r>
            <a:r>
              <a:rPr lang="lv-LV" sz="4000" b="0" dirty="0" err="1"/>
              <a:t>of</a:t>
            </a:r>
            <a:r>
              <a:rPr lang="lv-LV" sz="4000" b="0" dirty="0"/>
              <a:t> RES </a:t>
            </a:r>
            <a:r>
              <a:rPr lang="lv-LV" sz="4000" b="0" dirty="0" err="1"/>
              <a:t>in</a:t>
            </a:r>
            <a:r>
              <a:rPr lang="lv-LV" sz="4000" b="0" dirty="0"/>
              <a:t> </a:t>
            </a:r>
            <a:r>
              <a:rPr lang="lv-LV" sz="4000" b="0" dirty="0" err="1"/>
              <a:t>the</a:t>
            </a:r>
            <a:r>
              <a:rPr lang="lv-LV" sz="4000" b="0" dirty="0"/>
              <a:t> </a:t>
            </a:r>
            <a:r>
              <a:rPr lang="lv-LV" sz="4000" b="0" dirty="0" err="1"/>
              <a:t>Electricity</a:t>
            </a:r>
            <a:r>
              <a:rPr lang="lv-LV" sz="4000" b="0" dirty="0"/>
              <a:t> </a:t>
            </a:r>
            <a:r>
              <a:rPr lang="lv-LV" sz="4000" b="0" dirty="0" err="1"/>
              <a:t>sector</a:t>
            </a:r>
            <a:r>
              <a:rPr lang="lv-LV" sz="4000" b="0" dirty="0"/>
              <a:t>. </a:t>
            </a:r>
            <a:br>
              <a:rPr lang="lv-LV" sz="4000" b="0" dirty="0"/>
            </a:br>
            <a:r>
              <a:rPr lang="lv-LV" sz="4000" b="0" dirty="0" err="1"/>
              <a:t>Connecting</a:t>
            </a:r>
            <a:r>
              <a:rPr lang="lv-LV" sz="4000" b="0" dirty="0"/>
              <a:t> </a:t>
            </a:r>
            <a:r>
              <a:rPr lang="lv-LV" sz="4000" b="0" dirty="0" err="1"/>
              <a:t>Long</a:t>
            </a:r>
            <a:r>
              <a:rPr lang="lv-LV" sz="4000" b="0" dirty="0"/>
              <a:t>-term </a:t>
            </a:r>
            <a:r>
              <a:rPr lang="lv-LV" sz="4000" b="0" dirty="0" err="1"/>
              <a:t>visions</a:t>
            </a:r>
            <a:r>
              <a:rPr lang="lv-LV" sz="4000" b="0" dirty="0"/>
              <a:t> </a:t>
            </a:r>
            <a:r>
              <a:rPr lang="lv-LV" sz="4000" b="0" dirty="0" err="1"/>
              <a:t>with</a:t>
            </a:r>
            <a:r>
              <a:rPr lang="lv-LV" sz="4000" b="0" dirty="0"/>
              <a:t> </a:t>
            </a:r>
            <a:r>
              <a:rPr lang="lv-LV" sz="4000" b="0" dirty="0" err="1"/>
              <a:t>Short</a:t>
            </a:r>
            <a:r>
              <a:rPr lang="lv-LV" sz="4000" b="0" dirty="0"/>
              <a:t>-term </a:t>
            </a:r>
            <a:r>
              <a:rPr lang="lv-LV" sz="4000" b="0" dirty="0" err="1"/>
              <a:t>actions</a:t>
            </a:r>
            <a:br>
              <a:rPr lang="lv-LV" sz="4000" b="0" dirty="0"/>
            </a:br>
            <a:r>
              <a:rPr lang="lv-LV" sz="4000" b="0" dirty="0"/>
              <a:t>Enerģijas kopienas AER izmantošanai elektroenerģijas ražošanai: ilgtermiņa vīzija un tūlītēji pasākumi</a:t>
            </a:r>
            <a:endParaRPr lang="de-DE" sz="4000" dirty="0"/>
          </a:p>
        </p:txBody>
      </p:sp>
      <p:sp>
        <p:nvSpPr>
          <p:cNvPr id="5" name="Untertitel 4">
            <a:extLst>
              <a:ext uri="{FF2B5EF4-FFF2-40B4-BE49-F238E27FC236}">
                <a16:creationId xmlns:a16="http://schemas.microsoft.com/office/drawing/2014/main" id="{6F18BEA2-3155-4339-AEDD-EAF7C37EB27B}"/>
              </a:ext>
            </a:extLst>
          </p:cNvPr>
          <p:cNvSpPr>
            <a:spLocks noGrp="1"/>
          </p:cNvSpPr>
          <p:nvPr>
            <p:ph type="subTitle" idx="1"/>
          </p:nvPr>
        </p:nvSpPr>
        <p:spPr/>
        <p:txBody>
          <a:bodyPr>
            <a:normAutofit lnSpcReduction="10000"/>
          </a:bodyPr>
          <a:lstStyle/>
          <a:p>
            <a:r>
              <a:rPr lang="lv-LV" dirty="0"/>
              <a:t>Prezentācija Zemgales PR Enerģētikas darba grupai,</a:t>
            </a:r>
          </a:p>
          <a:p>
            <a:r>
              <a:rPr lang="lv-LV" dirty="0"/>
              <a:t>2020.gada 28.septembris, Jelgava</a:t>
            </a:r>
          </a:p>
          <a:p>
            <a:r>
              <a:rPr lang="lv-LV" dirty="0"/>
              <a:t>Ivars Kudreņickis, Fizikālās enerģētikas institūts (FEI)</a:t>
            </a:r>
          </a:p>
          <a:p>
            <a:r>
              <a:rPr lang="lv-LV" dirty="0"/>
              <a:t>Aija </a:t>
            </a:r>
            <a:r>
              <a:rPr lang="lv-LV" dirty="0" err="1"/>
              <a:t>Zučika</a:t>
            </a:r>
            <a:r>
              <a:rPr lang="lv-LV" dirty="0"/>
              <a:t>, Latvijas Vides investīciju fonds</a:t>
            </a:r>
            <a:endParaRPr lang="de-DE" dirty="0"/>
          </a:p>
        </p:txBody>
      </p:sp>
    </p:spTree>
    <p:extLst>
      <p:ext uri="{BB962C8B-B14F-4D97-AF65-F5344CB8AC3E}">
        <p14:creationId xmlns:p14="http://schemas.microsoft.com/office/powerpoint/2010/main" val="2758161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6F36A4-5617-4875-9C02-CEF4E03F07E9}"/>
              </a:ext>
            </a:extLst>
          </p:cNvPr>
          <p:cNvSpPr>
            <a:spLocks noGrp="1"/>
          </p:cNvSpPr>
          <p:nvPr>
            <p:ph type="title"/>
          </p:nvPr>
        </p:nvSpPr>
        <p:spPr>
          <a:xfrm>
            <a:off x="838200" y="0"/>
            <a:ext cx="8610600" cy="922901"/>
          </a:xfrm>
        </p:spPr>
        <p:txBody>
          <a:bodyPr/>
          <a:lstStyle/>
          <a:p>
            <a:pPr algn="ctr"/>
            <a:r>
              <a:rPr lang="lv-LV" dirty="0"/>
              <a:t>COME RES projekts</a:t>
            </a:r>
            <a:endParaRPr lang="de-DE" dirty="0"/>
          </a:p>
        </p:txBody>
      </p:sp>
      <p:sp>
        <p:nvSpPr>
          <p:cNvPr id="3" name="Inhaltsplatzhalter 2">
            <a:extLst>
              <a:ext uri="{FF2B5EF4-FFF2-40B4-BE49-F238E27FC236}">
                <a16:creationId xmlns:a16="http://schemas.microsoft.com/office/drawing/2014/main" id="{EAB51218-3163-4A20-9C2A-366247912A6C}"/>
              </a:ext>
            </a:extLst>
          </p:cNvPr>
          <p:cNvSpPr>
            <a:spLocks noGrp="1"/>
          </p:cNvSpPr>
          <p:nvPr>
            <p:ph idx="1"/>
          </p:nvPr>
        </p:nvSpPr>
        <p:spPr>
          <a:xfrm>
            <a:off x="158496" y="922901"/>
            <a:ext cx="11850624" cy="5263895"/>
          </a:xfrm>
        </p:spPr>
        <p:txBody>
          <a:bodyPr>
            <a:normAutofit fontScale="92500"/>
          </a:bodyPr>
          <a:lstStyle/>
          <a:p>
            <a:pPr marL="0" indent="0">
              <a:buNone/>
            </a:pPr>
            <a:r>
              <a:rPr lang="lv-LV" b="1" dirty="0"/>
              <a:t>Projekta norises laiks</a:t>
            </a:r>
            <a:r>
              <a:rPr lang="lv-LV" dirty="0"/>
              <a:t>: 2020.gada septembris – 2023.gada februāris (30 mēneši)</a:t>
            </a:r>
          </a:p>
          <a:p>
            <a:pPr marL="0" indent="0">
              <a:buNone/>
            </a:pPr>
            <a:r>
              <a:rPr lang="lv-LV" b="1" dirty="0"/>
              <a:t>Projekta </a:t>
            </a:r>
            <a:r>
              <a:rPr lang="lv-LV" b="1" dirty="0" err="1"/>
              <a:t>mērkis</a:t>
            </a:r>
            <a:r>
              <a:rPr lang="lv-LV" b="1" dirty="0"/>
              <a:t>.</a:t>
            </a:r>
          </a:p>
          <a:p>
            <a:pPr marL="0" indent="0">
              <a:buNone/>
            </a:pPr>
            <a:r>
              <a:rPr lang="lv-LV" dirty="0"/>
              <a:t>Veicināt atjaunojamās enerģijas kopienas kā nozīmīgu instrumentu AER izmantošanas paplašināšanā.</a:t>
            </a:r>
          </a:p>
          <a:p>
            <a:pPr marL="0" indent="0">
              <a:buNone/>
            </a:pPr>
            <a:r>
              <a:rPr lang="lv-LV" sz="2400" b="1" dirty="0"/>
              <a:t>Projekta satvars.</a:t>
            </a:r>
          </a:p>
          <a:p>
            <a:pPr marL="0" indent="0">
              <a:buNone/>
            </a:pPr>
            <a:r>
              <a:rPr lang="lv-LV" sz="2400" dirty="0"/>
              <a:t>Plašas pārejas uz AER izmantošanu priekšnosacījums ir sabiedrības atbalsts, īpaši vietējās sabiedrības atbalsts. Enerģijas kopienas var būt viens no nozīmīgiem instrumentiem lai šādu atbalstu veidotu. </a:t>
            </a:r>
          </a:p>
          <a:p>
            <a:pPr marL="0" indent="0">
              <a:buNone/>
            </a:pPr>
            <a:r>
              <a:rPr lang="lv-LV" sz="2400" dirty="0"/>
              <a:t>Lai šādas atjaunojamās enerģijas kopienas veidotos un būtu dzīvotspējīgas, ir nepieciešams izveidot atbilstošu </a:t>
            </a:r>
            <a:r>
              <a:rPr lang="lv-LV" sz="2400" dirty="0" err="1"/>
              <a:t>ietvarnosacījumu</a:t>
            </a:r>
            <a:r>
              <a:rPr lang="lv-LV" sz="2400" dirty="0"/>
              <a:t> kopumu. Projekts sniegs atbalstu un rekomendācijas nepieciešamo sekmējošo </a:t>
            </a:r>
            <a:r>
              <a:rPr lang="lv-LV" sz="2400" dirty="0" err="1"/>
              <a:t>ietvarnosacījumu</a:t>
            </a:r>
            <a:r>
              <a:rPr lang="lv-LV" sz="2400" dirty="0"/>
              <a:t> izveidei. </a:t>
            </a:r>
          </a:p>
          <a:p>
            <a:pPr marL="0" indent="0">
              <a:buNone/>
            </a:pPr>
            <a:r>
              <a:rPr lang="lv-LV" sz="2400" dirty="0"/>
              <a:t>Projekta īstenošana ir sinhronizēta ar ES Tīrās Enerģijas </a:t>
            </a:r>
            <a:r>
              <a:rPr lang="lv-LV" sz="2400" dirty="0" err="1"/>
              <a:t>Pakotnes</a:t>
            </a:r>
            <a:r>
              <a:rPr lang="lv-LV" sz="2400" dirty="0"/>
              <a:t> un pārskatītās AER direktīvas 2018/2001 ieviešanu.</a:t>
            </a:r>
          </a:p>
          <a:p>
            <a:pPr marL="0" indent="0">
              <a:buNone/>
            </a:pPr>
            <a:r>
              <a:rPr lang="lv-LV" sz="2400" b="1" dirty="0"/>
              <a:t>Projekta partnerība: </a:t>
            </a:r>
            <a:r>
              <a:rPr lang="lv-LV" sz="2400" dirty="0"/>
              <a:t>16 partneri no 9 valstīm</a:t>
            </a:r>
          </a:p>
          <a:p>
            <a:pPr marL="0" indent="0">
              <a:buNone/>
            </a:pPr>
            <a:endParaRPr lang="de-DE" b="1" dirty="0"/>
          </a:p>
        </p:txBody>
      </p:sp>
      <p:sp>
        <p:nvSpPr>
          <p:cNvPr id="4" name="Datumsplatzhalter 3">
            <a:extLst>
              <a:ext uri="{FF2B5EF4-FFF2-40B4-BE49-F238E27FC236}">
                <a16:creationId xmlns:a16="http://schemas.microsoft.com/office/drawing/2014/main" id="{D574CB5F-AD2D-4ADB-8609-B2FD6FA56AF2}"/>
              </a:ext>
            </a:extLst>
          </p:cNvPr>
          <p:cNvSpPr>
            <a:spLocks noGrp="1"/>
          </p:cNvSpPr>
          <p:nvPr>
            <p:ph type="dt" sz="half" idx="10"/>
          </p:nvPr>
        </p:nvSpPr>
        <p:spPr/>
        <p:txBody>
          <a:bodyPr/>
          <a:lstStyle/>
          <a:p>
            <a:r>
              <a:rPr lang="lv-LV" dirty="0"/>
              <a:t>28.09.2020</a:t>
            </a:r>
            <a:endParaRPr lang="de-DE" dirty="0"/>
          </a:p>
        </p:txBody>
      </p:sp>
      <p:sp>
        <p:nvSpPr>
          <p:cNvPr id="5" name="Fußzeilenplatzhalter 4">
            <a:extLst>
              <a:ext uri="{FF2B5EF4-FFF2-40B4-BE49-F238E27FC236}">
                <a16:creationId xmlns:a16="http://schemas.microsoft.com/office/drawing/2014/main" id="{3F1B673C-C02F-4613-B41B-743B2B459390}"/>
              </a:ext>
            </a:extLst>
          </p:cNvPr>
          <p:cNvSpPr>
            <a:spLocks noGrp="1"/>
          </p:cNvSpPr>
          <p:nvPr>
            <p:ph type="ftr" sz="quarter" idx="11"/>
          </p:nvPr>
        </p:nvSpPr>
        <p:spPr/>
        <p:txBody>
          <a:bodyPr/>
          <a:lstStyle/>
          <a:p>
            <a:r>
              <a:rPr lang="lv-LV" dirty="0"/>
              <a:t>Prezentācija Zemgale PR Enerģētikas darba grupai </a:t>
            </a:r>
            <a:r>
              <a:rPr lang="de-DE" dirty="0"/>
              <a:t> </a:t>
            </a:r>
          </a:p>
        </p:txBody>
      </p:sp>
      <p:sp>
        <p:nvSpPr>
          <p:cNvPr id="6" name="Foliennummernplatzhalter 5">
            <a:extLst>
              <a:ext uri="{FF2B5EF4-FFF2-40B4-BE49-F238E27FC236}">
                <a16:creationId xmlns:a16="http://schemas.microsoft.com/office/drawing/2014/main" id="{D986DC4D-FE3E-47E8-AE6A-857317A5660F}"/>
              </a:ext>
            </a:extLst>
          </p:cNvPr>
          <p:cNvSpPr>
            <a:spLocks noGrp="1"/>
          </p:cNvSpPr>
          <p:nvPr>
            <p:ph type="sldNum" sz="quarter" idx="12"/>
          </p:nvPr>
        </p:nvSpPr>
        <p:spPr/>
        <p:txBody>
          <a:bodyPr/>
          <a:lstStyle/>
          <a:p>
            <a:fld id="{0248E534-70C1-40EA-8806-25523CB43CA9}" type="slidenum">
              <a:rPr lang="de-DE" smtClean="0"/>
              <a:t>2</a:t>
            </a:fld>
            <a:endParaRPr lang="de-DE"/>
          </a:p>
        </p:txBody>
      </p:sp>
    </p:spTree>
    <p:extLst>
      <p:ext uri="{BB962C8B-B14F-4D97-AF65-F5344CB8AC3E}">
        <p14:creationId xmlns:p14="http://schemas.microsoft.com/office/powerpoint/2010/main" val="195625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6F36A4-5617-4875-9C02-CEF4E03F07E9}"/>
              </a:ext>
            </a:extLst>
          </p:cNvPr>
          <p:cNvSpPr>
            <a:spLocks noGrp="1"/>
          </p:cNvSpPr>
          <p:nvPr>
            <p:ph type="title"/>
          </p:nvPr>
        </p:nvSpPr>
        <p:spPr>
          <a:xfrm>
            <a:off x="838200" y="0"/>
            <a:ext cx="8610600" cy="922901"/>
          </a:xfrm>
        </p:spPr>
        <p:txBody>
          <a:bodyPr>
            <a:normAutofit/>
          </a:bodyPr>
          <a:lstStyle/>
          <a:p>
            <a:pPr algn="ctr"/>
            <a:r>
              <a:rPr lang="lv-LV" dirty="0"/>
              <a:t>COME RES projekta konkrētie uzdevumi</a:t>
            </a:r>
            <a:endParaRPr lang="de-DE" dirty="0"/>
          </a:p>
        </p:txBody>
      </p:sp>
      <p:sp>
        <p:nvSpPr>
          <p:cNvPr id="3" name="Inhaltsplatzhalter 2">
            <a:extLst>
              <a:ext uri="{FF2B5EF4-FFF2-40B4-BE49-F238E27FC236}">
                <a16:creationId xmlns:a16="http://schemas.microsoft.com/office/drawing/2014/main" id="{EAB51218-3163-4A20-9C2A-366247912A6C}"/>
              </a:ext>
            </a:extLst>
          </p:cNvPr>
          <p:cNvSpPr>
            <a:spLocks noGrp="1"/>
          </p:cNvSpPr>
          <p:nvPr>
            <p:ph idx="1"/>
          </p:nvPr>
        </p:nvSpPr>
        <p:spPr>
          <a:xfrm>
            <a:off x="158496" y="922901"/>
            <a:ext cx="11850624" cy="5263895"/>
          </a:xfrm>
        </p:spPr>
        <p:txBody>
          <a:bodyPr>
            <a:normAutofit fontScale="92500"/>
          </a:bodyPr>
          <a:lstStyle/>
          <a:p>
            <a:r>
              <a:rPr lang="lv-LV" b="1" dirty="0"/>
              <a:t>Analizēt/novērtēt projekta mērķa reģionos atjaunojamo enerģijas kopienu (AEK) potenciālu, to attīstību veicinošos faktorus un šķēršļus </a:t>
            </a:r>
          </a:p>
          <a:p>
            <a:r>
              <a:rPr lang="lv-LV" b="1" dirty="0">
                <a:solidFill>
                  <a:srgbClr val="FF0000"/>
                </a:solidFill>
              </a:rPr>
              <a:t>Veidot plašu iesaistīto un interesēto pušu dialogu</a:t>
            </a:r>
            <a:r>
              <a:rPr lang="lv-LV" b="1" dirty="0"/>
              <a:t>,</a:t>
            </a:r>
          </a:p>
          <a:p>
            <a:r>
              <a:rPr lang="lv-LV" b="1" dirty="0"/>
              <a:t>Izstrādāt dzīvotspējīgus AEK juridiskos un ekonomiskos/finansēšanas modeļus</a:t>
            </a:r>
          </a:p>
          <a:p>
            <a:r>
              <a:rPr lang="lv-LV" b="1" dirty="0"/>
              <a:t>Novērtēt esošo AEK praksi Eiropā. Identificēt labās prakses piemērus, novērtēt labāko AEK prakšu sekmīgās īstenošanas virzītājspēkus un nosacījumus,</a:t>
            </a:r>
          </a:p>
          <a:p>
            <a:r>
              <a:rPr lang="lv-LV" b="1" dirty="0"/>
              <a:t>Novērtēt labāko prakšu pārnesamības iespējas un nosacījumus, piedāvāt rīcības to adaptācijai, attīstīt ieinteresētu pušu spējas projekta mērķa reģionos</a:t>
            </a:r>
          </a:p>
          <a:p>
            <a:r>
              <a:rPr lang="lv-LV" b="1" dirty="0"/>
              <a:t>Izstrādāt pasākumu plānus AEK attīstības veicināšanai un sniegt politikas rekomendācijas vietējam/reģionu, nacionālajam un ES līmenim</a:t>
            </a:r>
          </a:p>
          <a:p>
            <a:r>
              <a:rPr lang="lv-LV" b="1" dirty="0"/>
              <a:t>Veikt plašus rezultātu izplatīšanas pasākumus, tajā skaitā izveidot Eiropas mēroga AEK platformu.</a:t>
            </a:r>
          </a:p>
          <a:p>
            <a:endParaRPr lang="lv-LV" b="1" dirty="0"/>
          </a:p>
          <a:p>
            <a:endParaRPr lang="de-DE" b="1" dirty="0"/>
          </a:p>
        </p:txBody>
      </p:sp>
      <p:sp>
        <p:nvSpPr>
          <p:cNvPr id="4" name="Datumsplatzhalter 3">
            <a:extLst>
              <a:ext uri="{FF2B5EF4-FFF2-40B4-BE49-F238E27FC236}">
                <a16:creationId xmlns:a16="http://schemas.microsoft.com/office/drawing/2014/main" id="{D574CB5F-AD2D-4ADB-8609-B2FD6FA56AF2}"/>
              </a:ext>
            </a:extLst>
          </p:cNvPr>
          <p:cNvSpPr>
            <a:spLocks noGrp="1"/>
          </p:cNvSpPr>
          <p:nvPr>
            <p:ph type="dt" sz="half" idx="10"/>
          </p:nvPr>
        </p:nvSpPr>
        <p:spPr/>
        <p:txBody>
          <a:bodyPr/>
          <a:lstStyle/>
          <a:p>
            <a:r>
              <a:rPr lang="lv-LV" dirty="0"/>
              <a:t>28.09.2020</a:t>
            </a:r>
            <a:endParaRPr lang="de-DE" dirty="0"/>
          </a:p>
        </p:txBody>
      </p:sp>
      <p:sp>
        <p:nvSpPr>
          <p:cNvPr id="5" name="Fußzeilenplatzhalter 4">
            <a:extLst>
              <a:ext uri="{FF2B5EF4-FFF2-40B4-BE49-F238E27FC236}">
                <a16:creationId xmlns:a16="http://schemas.microsoft.com/office/drawing/2014/main" id="{3F1B673C-C02F-4613-B41B-743B2B459390}"/>
              </a:ext>
            </a:extLst>
          </p:cNvPr>
          <p:cNvSpPr>
            <a:spLocks noGrp="1"/>
          </p:cNvSpPr>
          <p:nvPr>
            <p:ph type="ftr" sz="quarter" idx="11"/>
          </p:nvPr>
        </p:nvSpPr>
        <p:spPr/>
        <p:txBody>
          <a:bodyPr/>
          <a:lstStyle/>
          <a:p>
            <a:r>
              <a:rPr lang="lv-LV" dirty="0"/>
              <a:t>Prezentācija Zemgale PR Enerģētikas darba grupai </a:t>
            </a:r>
            <a:r>
              <a:rPr lang="de-DE" dirty="0"/>
              <a:t> </a:t>
            </a:r>
          </a:p>
        </p:txBody>
      </p:sp>
      <p:sp>
        <p:nvSpPr>
          <p:cNvPr id="6" name="Foliennummernplatzhalter 5">
            <a:extLst>
              <a:ext uri="{FF2B5EF4-FFF2-40B4-BE49-F238E27FC236}">
                <a16:creationId xmlns:a16="http://schemas.microsoft.com/office/drawing/2014/main" id="{D986DC4D-FE3E-47E8-AE6A-857317A5660F}"/>
              </a:ext>
            </a:extLst>
          </p:cNvPr>
          <p:cNvSpPr>
            <a:spLocks noGrp="1"/>
          </p:cNvSpPr>
          <p:nvPr>
            <p:ph type="sldNum" sz="quarter" idx="12"/>
          </p:nvPr>
        </p:nvSpPr>
        <p:spPr/>
        <p:txBody>
          <a:bodyPr/>
          <a:lstStyle/>
          <a:p>
            <a:fld id="{0248E534-70C1-40EA-8806-25523CB43CA9}" type="slidenum">
              <a:rPr lang="de-DE" smtClean="0"/>
              <a:t>3</a:t>
            </a:fld>
            <a:endParaRPr lang="de-DE"/>
          </a:p>
        </p:txBody>
      </p:sp>
    </p:spTree>
    <p:extLst>
      <p:ext uri="{BB962C8B-B14F-4D97-AF65-F5344CB8AC3E}">
        <p14:creationId xmlns:p14="http://schemas.microsoft.com/office/powerpoint/2010/main" val="2544212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6F36A4-5617-4875-9C02-CEF4E03F07E9}"/>
              </a:ext>
            </a:extLst>
          </p:cNvPr>
          <p:cNvSpPr>
            <a:spLocks noGrp="1"/>
          </p:cNvSpPr>
          <p:nvPr>
            <p:ph type="title"/>
          </p:nvPr>
        </p:nvSpPr>
        <p:spPr>
          <a:xfrm>
            <a:off x="838200" y="1"/>
            <a:ext cx="8610600" cy="560832"/>
          </a:xfrm>
        </p:spPr>
        <p:txBody>
          <a:bodyPr>
            <a:normAutofit/>
          </a:bodyPr>
          <a:lstStyle/>
          <a:p>
            <a:pPr algn="ctr"/>
            <a:r>
              <a:rPr lang="lv-LV" sz="2400" b="1" dirty="0"/>
              <a:t>COME RES projekta partneri</a:t>
            </a:r>
            <a:endParaRPr lang="de-DE" sz="2400" b="1" dirty="0"/>
          </a:p>
        </p:txBody>
      </p:sp>
      <p:sp>
        <p:nvSpPr>
          <p:cNvPr id="3" name="Inhaltsplatzhalter 2">
            <a:extLst>
              <a:ext uri="{FF2B5EF4-FFF2-40B4-BE49-F238E27FC236}">
                <a16:creationId xmlns:a16="http://schemas.microsoft.com/office/drawing/2014/main" id="{EAB51218-3163-4A20-9C2A-366247912A6C}"/>
              </a:ext>
            </a:extLst>
          </p:cNvPr>
          <p:cNvSpPr>
            <a:spLocks noGrp="1"/>
          </p:cNvSpPr>
          <p:nvPr>
            <p:ph idx="1"/>
          </p:nvPr>
        </p:nvSpPr>
        <p:spPr>
          <a:xfrm>
            <a:off x="158496" y="560833"/>
            <a:ext cx="11850624" cy="5625963"/>
          </a:xfrm>
        </p:spPr>
        <p:txBody>
          <a:bodyPr>
            <a:normAutofit fontScale="92500" lnSpcReduction="20000"/>
          </a:bodyPr>
          <a:lstStyle/>
          <a:p>
            <a:pPr marL="0" indent="0">
              <a:buNone/>
            </a:pPr>
            <a:r>
              <a:rPr lang="lv-LV" sz="2400" b="1" dirty="0"/>
              <a:t>Vadošais partneris - Vācija</a:t>
            </a:r>
          </a:p>
          <a:p>
            <a:r>
              <a:rPr lang="lv-LV" sz="2400" dirty="0"/>
              <a:t>Berlīnes Brīvās universitātes Vides politikas pētījumu centrs </a:t>
            </a:r>
          </a:p>
          <a:p>
            <a:pPr marL="0" indent="0">
              <a:buNone/>
            </a:pPr>
            <a:endParaRPr lang="lv-LV" sz="2400" b="1" dirty="0"/>
          </a:p>
          <a:p>
            <a:pPr marL="0" indent="0">
              <a:buNone/>
            </a:pPr>
            <a:r>
              <a:rPr lang="lv-LV" sz="2400" b="1" dirty="0"/>
              <a:t>Enerģijas kopienu pārstāvniecība projektā </a:t>
            </a:r>
            <a:r>
              <a:rPr lang="lv-LV" sz="2400" dirty="0"/>
              <a:t>- Eiropas Iedzīvotāju enerģijas kooperatīvu federācija (RESCOOP.EU)</a:t>
            </a:r>
          </a:p>
          <a:p>
            <a:pPr marL="0" indent="0">
              <a:buNone/>
            </a:pPr>
            <a:endParaRPr lang="lv-LV" sz="2400" dirty="0"/>
          </a:p>
          <a:p>
            <a:pPr marL="0" indent="0">
              <a:buNone/>
            </a:pPr>
            <a:r>
              <a:rPr lang="lv-LV" sz="2400" b="1" dirty="0"/>
              <a:t>Rezultātu starptautiskā izplatīšana </a:t>
            </a:r>
            <a:r>
              <a:rPr lang="lv-LV" sz="2400" dirty="0"/>
              <a:t>- Starptautiskā padome vietējām vides iniciatīvām (ICLEI), Eiropas sekretariāts</a:t>
            </a:r>
            <a:endParaRPr lang="en-US" sz="2400" dirty="0"/>
          </a:p>
          <a:p>
            <a:pPr marL="0" indent="0">
              <a:buNone/>
            </a:pPr>
            <a:endParaRPr lang="lv-LV" sz="2400" dirty="0"/>
          </a:p>
          <a:p>
            <a:pPr marL="0" indent="0">
              <a:buNone/>
            </a:pPr>
            <a:r>
              <a:rPr lang="lv-LV" sz="2400" b="1" dirty="0"/>
              <a:t>Latvija</a:t>
            </a:r>
          </a:p>
          <a:p>
            <a:r>
              <a:rPr lang="lv-LV" sz="2400" dirty="0"/>
              <a:t>Latvijas Vides investīciju fonds</a:t>
            </a:r>
          </a:p>
          <a:p>
            <a:r>
              <a:rPr lang="lv-LV" sz="2400" dirty="0"/>
              <a:t>Fizikālās Enerģētikas institūts,</a:t>
            </a:r>
          </a:p>
          <a:p>
            <a:pPr marL="0" indent="0">
              <a:buNone/>
            </a:pPr>
            <a:endParaRPr lang="lv-LV" sz="2400" dirty="0"/>
          </a:p>
          <a:p>
            <a:pPr marL="0" indent="0">
              <a:buNone/>
            </a:pPr>
            <a:endParaRPr lang="lv-LV" sz="1600" dirty="0"/>
          </a:p>
          <a:p>
            <a:pPr marL="0" indent="0">
              <a:buNone/>
            </a:pPr>
            <a:endParaRPr lang="lv-LV" sz="1600" dirty="0"/>
          </a:p>
          <a:p>
            <a:pPr marL="0" indent="0">
              <a:buNone/>
            </a:pPr>
            <a:endParaRPr lang="lv-LV" sz="1600" dirty="0"/>
          </a:p>
          <a:p>
            <a:pPr marL="0" indent="0">
              <a:buNone/>
            </a:pPr>
            <a:r>
              <a:rPr lang="lv-LV" sz="1600" dirty="0"/>
              <a:t>Rezultātu starptautiskā izplatīšana</a:t>
            </a:r>
          </a:p>
          <a:p>
            <a:pPr marL="0" indent="0">
              <a:buNone/>
            </a:pPr>
            <a:endParaRPr lang="lv-LV" sz="2400" dirty="0"/>
          </a:p>
          <a:p>
            <a:endParaRPr lang="lv-LV" sz="2400" b="1" dirty="0"/>
          </a:p>
          <a:p>
            <a:pPr marL="0" indent="0">
              <a:buNone/>
            </a:pPr>
            <a:endParaRPr lang="lv-LV" sz="2400" dirty="0"/>
          </a:p>
          <a:p>
            <a:pPr marL="0" indent="0">
              <a:buNone/>
            </a:pPr>
            <a:endParaRPr lang="lv-LV" sz="2400" dirty="0"/>
          </a:p>
          <a:p>
            <a:endParaRPr lang="lv-LV" b="1" dirty="0"/>
          </a:p>
          <a:p>
            <a:endParaRPr lang="de-DE" b="1" dirty="0"/>
          </a:p>
        </p:txBody>
      </p:sp>
      <p:sp>
        <p:nvSpPr>
          <p:cNvPr id="4" name="Datumsplatzhalter 3">
            <a:extLst>
              <a:ext uri="{FF2B5EF4-FFF2-40B4-BE49-F238E27FC236}">
                <a16:creationId xmlns:a16="http://schemas.microsoft.com/office/drawing/2014/main" id="{D574CB5F-AD2D-4ADB-8609-B2FD6FA56AF2}"/>
              </a:ext>
            </a:extLst>
          </p:cNvPr>
          <p:cNvSpPr>
            <a:spLocks noGrp="1"/>
          </p:cNvSpPr>
          <p:nvPr>
            <p:ph type="dt" sz="half" idx="10"/>
          </p:nvPr>
        </p:nvSpPr>
        <p:spPr/>
        <p:txBody>
          <a:bodyPr/>
          <a:lstStyle/>
          <a:p>
            <a:r>
              <a:rPr lang="lv-LV" dirty="0"/>
              <a:t>28.09.2020</a:t>
            </a:r>
            <a:endParaRPr lang="de-DE" dirty="0"/>
          </a:p>
        </p:txBody>
      </p:sp>
      <p:sp>
        <p:nvSpPr>
          <p:cNvPr id="5" name="Fußzeilenplatzhalter 4">
            <a:extLst>
              <a:ext uri="{FF2B5EF4-FFF2-40B4-BE49-F238E27FC236}">
                <a16:creationId xmlns:a16="http://schemas.microsoft.com/office/drawing/2014/main" id="{3F1B673C-C02F-4613-B41B-743B2B459390}"/>
              </a:ext>
            </a:extLst>
          </p:cNvPr>
          <p:cNvSpPr>
            <a:spLocks noGrp="1"/>
          </p:cNvSpPr>
          <p:nvPr>
            <p:ph type="ftr" sz="quarter" idx="11"/>
          </p:nvPr>
        </p:nvSpPr>
        <p:spPr/>
        <p:txBody>
          <a:bodyPr/>
          <a:lstStyle/>
          <a:p>
            <a:r>
              <a:rPr lang="lv-LV" dirty="0"/>
              <a:t>Prezentācija Zemgale PR Enerģētikas darba grupai </a:t>
            </a:r>
            <a:r>
              <a:rPr lang="de-DE" dirty="0"/>
              <a:t> </a:t>
            </a:r>
          </a:p>
        </p:txBody>
      </p:sp>
      <p:sp>
        <p:nvSpPr>
          <p:cNvPr id="6" name="Foliennummernplatzhalter 5">
            <a:extLst>
              <a:ext uri="{FF2B5EF4-FFF2-40B4-BE49-F238E27FC236}">
                <a16:creationId xmlns:a16="http://schemas.microsoft.com/office/drawing/2014/main" id="{D986DC4D-FE3E-47E8-AE6A-857317A5660F}"/>
              </a:ext>
            </a:extLst>
          </p:cNvPr>
          <p:cNvSpPr>
            <a:spLocks noGrp="1"/>
          </p:cNvSpPr>
          <p:nvPr>
            <p:ph type="sldNum" sz="quarter" idx="12"/>
          </p:nvPr>
        </p:nvSpPr>
        <p:spPr/>
        <p:txBody>
          <a:bodyPr/>
          <a:lstStyle/>
          <a:p>
            <a:fld id="{0248E534-70C1-40EA-8806-25523CB43CA9}" type="slidenum">
              <a:rPr lang="de-DE" smtClean="0"/>
              <a:t>4</a:t>
            </a:fld>
            <a:endParaRPr lang="de-DE"/>
          </a:p>
        </p:txBody>
      </p:sp>
    </p:spTree>
    <p:extLst>
      <p:ext uri="{BB962C8B-B14F-4D97-AF65-F5344CB8AC3E}">
        <p14:creationId xmlns:p14="http://schemas.microsoft.com/office/powerpoint/2010/main" val="1683200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6F36A4-5617-4875-9C02-CEF4E03F07E9}"/>
              </a:ext>
            </a:extLst>
          </p:cNvPr>
          <p:cNvSpPr>
            <a:spLocks noGrp="1"/>
          </p:cNvSpPr>
          <p:nvPr>
            <p:ph type="title"/>
          </p:nvPr>
        </p:nvSpPr>
        <p:spPr>
          <a:xfrm>
            <a:off x="838200" y="1"/>
            <a:ext cx="8610600" cy="560832"/>
          </a:xfrm>
        </p:spPr>
        <p:txBody>
          <a:bodyPr>
            <a:normAutofit/>
          </a:bodyPr>
          <a:lstStyle/>
          <a:p>
            <a:pPr algn="ctr"/>
            <a:r>
              <a:rPr lang="lv-LV" sz="2400" b="1" dirty="0"/>
              <a:t>COME RES projekta partneri</a:t>
            </a:r>
            <a:endParaRPr lang="de-DE" sz="2400" b="1" dirty="0"/>
          </a:p>
        </p:txBody>
      </p:sp>
      <p:sp>
        <p:nvSpPr>
          <p:cNvPr id="3" name="Inhaltsplatzhalter 2">
            <a:extLst>
              <a:ext uri="{FF2B5EF4-FFF2-40B4-BE49-F238E27FC236}">
                <a16:creationId xmlns:a16="http://schemas.microsoft.com/office/drawing/2014/main" id="{EAB51218-3163-4A20-9C2A-366247912A6C}"/>
              </a:ext>
            </a:extLst>
          </p:cNvPr>
          <p:cNvSpPr>
            <a:spLocks noGrp="1"/>
          </p:cNvSpPr>
          <p:nvPr>
            <p:ph idx="1"/>
          </p:nvPr>
        </p:nvSpPr>
        <p:spPr>
          <a:xfrm>
            <a:off x="158496" y="560833"/>
            <a:ext cx="11850624" cy="5625963"/>
          </a:xfrm>
        </p:spPr>
        <p:txBody>
          <a:bodyPr>
            <a:normAutofit/>
          </a:bodyPr>
          <a:lstStyle/>
          <a:p>
            <a:pPr marL="0" indent="0">
              <a:buNone/>
            </a:pPr>
            <a:r>
              <a:rPr lang="lv-LV" sz="1600" b="1" dirty="0"/>
              <a:t>Vācija</a:t>
            </a:r>
          </a:p>
          <a:p>
            <a:r>
              <a:rPr lang="lv-LV" sz="1600" dirty="0" err="1"/>
              <a:t>Becker</a:t>
            </a:r>
            <a:r>
              <a:rPr lang="lv-LV" sz="1600" dirty="0"/>
              <a:t> </a:t>
            </a:r>
            <a:r>
              <a:rPr lang="lv-LV" sz="1600" dirty="0" err="1"/>
              <a:t>Buttner</a:t>
            </a:r>
            <a:r>
              <a:rPr lang="lv-LV" sz="1600" dirty="0"/>
              <a:t> Held </a:t>
            </a:r>
            <a:r>
              <a:rPr lang="lv-LV" sz="1600" dirty="0" err="1"/>
              <a:t>Partnerschaft</a:t>
            </a:r>
            <a:r>
              <a:rPr lang="lv-LV" sz="1600" dirty="0"/>
              <a:t> (kompetence juridiskajā un ekonomiskajā analīzē)</a:t>
            </a:r>
          </a:p>
          <a:p>
            <a:pPr marL="0" indent="0">
              <a:buNone/>
            </a:pPr>
            <a:r>
              <a:rPr lang="lv-LV" sz="1600" b="1" dirty="0"/>
              <a:t>Beļģija, </a:t>
            </a:r>
            <a:r>
              <a:rPr lang="lv-LV" sz="1600" dirty="0"/>
              <a:t>Flāmu Tehnoloģiju pētījumu institūts (VITO),</a:t>
            </a:r>
          </a:p>
          <a:p>
            <a:pPr marL="0" indent="0">
              <a:buNone/>
            </a:pPr>
            <a:r>
              <a:rPr lang="lv-LV" sz="1600" b="1" dirty="0"/>
              <a:t>Nīderlande, </a:t>
            </a:r>
            <a:r>
              <a:rPr lang="lv-LV" sz="1600" dirty="0"/>
              <a:t>Eindhovenas Tehniskā Universitāte</a:t>
            </a:r>
            <a:endParaRPr lang="lv-LV" sz="1600" b="1" dirty="0"/>
          </a:p>
          <a:p>
            <a:pPr marL="0" indent="0">
              <a:buNone/>
            </a:pPr>
            <a:r>
              <a:rPr lang="lv-LV" sz="1600" b="1" dirty="0"/>
              <a:t>Itālija</a:t>
            </a:r>
          </a:p>
          <a:p>
            <a:r>
              <a:rPr lang="lv-LV" sz="1600" dirty="0"/>
              <a:t>nacionālā Jauno Tehnoloģiju, Enerģijas un Ilgtspējīgas Ekonomikas Attīstības Aģentūra (ENEA),</a:t>
            </a:r>
          </a:p>
          <a:p>
            <a:r>
              <a:rPr lang="lv-LV" sz="1600" dirty="0"/>
              <a:t>ECOAZIONI, vietējās ilgtspējīgas attīstības </a:t>
            </a:r>
            <a:r>
              <a:rPr lang="lv-LV" sz="1600" dirty="0" err="1"/>
              <a:t>konsultkompānija</a:t>
            </a:r>
            <a:endParaRPr lang="lv-LV" sz="1600" dirty="0"/>
          </a:p>
          <a:p>
            <a:pPr marL="0" indent="0">
              <a:buNone/>
            </a:pPr>
            <a:r>
              <a:rPr lang="lv-LV" sz="1600" b="1" dirty="0"/>
              <a:t>Spānija</a:t>
            </a:r>
          </a:p>
          <a:p>
            <a:r>
              <a:rPr lang="lv-LV" sz="1600" dirty="0"/>
              <a:t>Eiropas starptautiskā pētījumu un konsultāciju kompānija ECORYS, Spānijas </a:t>
            </a:r>
            <a:r>
              <a:rPr lang="lv-LV" sz="1600" dirty="0" err="1"/>
              <a:t>meitaskompānija</a:t>
            </a:r>
            <a:r>
              <a:rPr lang="lv-LV" sz="1600" dirty="0"/>
              <a:t> ECORYS ESPANA</a:t>
            </a:r>
          </a:p>
          <a:p>
            <a:r>
              <a:rPr lang="lv-LV" sz="1600" dirty="0"/>
              <a:t>Kanāriju salu Atjaunojamās enerģijas asociācija (ACER)</a:t>
            </a:r>
          </a:p>
          <a:p>
            <a:pPr marL="0" indent="0">
              <a:buNone/>
            </a:pPr>
            <a:r>
              <a:rPr lang="lv-LV" sz="1600" b="1" dirty="0"/>
              <a:t>Portugāle, </a:t>
            </a:r>
            <a:r>
              <a:rPr lang="lv-LV" sz="1600" dirty="0"/>
              <a:t>INEGI (Porto universitāte) – industrijas orientēts zinātnes un inovāciju institūts,</a:t>
            </a:r>
            <a:endParaRPr lang="lv-LV" sz="1600" b="1" dirty="0"/>
          </a:p>
          <a:p>
            <a:pPr marL="0" indent="0">
              <a:buNone/>
            </a:pPr>
            <a:r>
              <a:rPr lang="lv-LV" sz="1600" b="1" dirty="0"/>
              <a:t>Norvēģija</a:t>
            </a:r>
          </a:p>
          <a:p>
            <a:r>
              <a:rPr lang="lv-LV" sz="1600" dirty="0"/>
              <a:t>Starptautiskais klimata pētījumu centrs (CICERO),</a:t>
            </a:r>
          </a:p>
          <a:p>
            <a:r>
              <a:rPr lang="lv-LV" sz="1600" dirty="0"/>
              <a:t>Norvēģijas Ūdens resursu un Enerģijas direktorāts (NVA)</a:t>
            </a:r>
          </a:p>
          <a:p>
            <a:pPr marL="0" indent="0">
              <a:buNone/>
            </a:pPr>
            <a:r>
              <a:rPr lang="lv-LV" sz="1600" b="1" dirty="0"/>
              <a:t>Polija, </a:t>
            </a:r>
            <a:r>
              <a:rPr lang="lv-LV" sz="1600" dirty="0"/>
              <a:t>nacionālā Enerģijas Efektivitātes Aģentūra (KAPE)</a:t>
            </a:r>
          </a:p>
          <a:p>
            <a:pPr marL="0" indent="0">
              <a:buNone/>
            </a:pPr>
            <a:endParaRPr lang="lv-LV" sz="1600" dirty="0"/>
          </a:p>
          <a:p>
            <a:pPr marL="0" indent="0">
              <a:buNone/>
            </a:pPr>
            <a:endParaRPr lang="lv-LV" sz="2400" dirty="0"/>
          </a:p>
          <a:p>
            <a:endParaRPr lang="lv-LV" sz="2400" b="1" dirty="0"/>
          </a:p>
          <a:p>
            <a:pPr marL="0" indent="0">
              <a:buNone/>
            </a:pPr>
            <a:endParaRPr lang="lv-LV" sz="2400" dirty="0"/>
          </a:p>
          <a:p>
            <a:pPr marL="0" indent="0">
              <a:buNone/>
            </a:pPr>
            <a:endParaRPr lang="lv-LV" sz="2400" dirty="0"/>
          </a:p>
          <a:p>
            <a:endParaRPr lang="lv-LV" b="1" dirty="0"/>
          </a:p>
          <a:p>
            <a:endParaRPr lang="de-DE" b="1" dirty="0"/>
          </a:p>
        </p:txBody>
      </p:sp>
      <p:sp>
        <p:nvSpPr>
          <p:cNvPr id="4" name="Datumsplatzhalter 3">
            <a:extLst>
              <a:ext uri="{FF2B5EF4-FFF2-40B4-BE49-F238E27FC236}">
                <a16:creationId xmlns:a16="http://schemas.microsoft.com/office/drawing/2014/main" id="{D574CB5F-AD2D-4ADB-8609-B2FD6FA56AF2}"/>
              </a:ext>
            </a:extLst>
          </p:cNvPr>
          <p:cNvSpPr>
            <a:spLocks noGrp="1"/>
          </p:cNvSpPr>
          <p:nvPr>
            <p:ph type="dt" sz="half" idx="10"/>
          </p:nvPr>
        </p:nvSpPr>
        <p:spPr/>
        <p:txBody>
          <a:bodyPr/>
          <a:lstStyle/>
          <a:p>
            <a:r>
              <a:rPr lang="lv-LV" dirty="0"/>
              <a:t>28.09.2020</a:t>
            </a:r>
            <a:endParaRPr lang="de-DE" dirty="0"/>
          </a:p>
        </p:txBody>
      </p:sp>
      <p:sp>
        <p:nvSpPr>
          <p:cNvPr id="5" name="Fußzeilenplatzhalter 4">
            <a:extLst>
              <a:ext uri="{FF2B5EF4-FFF2-40B4-BE49-F238E27FC236}">
                <a16:creationId xmlns:a16="http://schemas.microsoft.com/office/drawing/2014/main" id="{3F1B673C-C02F-4613-B41B-743B2B459390}"/>
              </a:ext>
            </a:extLst>
          </p:cNvPr>
          <p:cNvSpPr>
            <a:spLocks noGrp="1"/>
          </p:cNvSpPr>
          <p:nvPr>
            <p:ph type="ftr" sz="quarter" idx="11"/>
          </p:nvPr>
        </p:nvSpPr>
        <p:spPr/>
        <p:txBody>
          <a:bodyPr/>
          <a:lstStyle/>
          <a:p>
            <a:r>
              <a:rPr lang="lv-LV" dirty="0"/>
              <a:t>Prezentācija Zemgale PR Enerģētikas darba grupai </a:t>
            </a:r>
            <a:r>
              <a:rPr lang="de-DE" dirty="0"/>
              <a:t> </a:t>
            </a:r>
          </a:p>
        </p:txBody>
      </p:sp>
      <p:sp>
        <p:nvSpPr>
          <p:cNvPr id="6" name="Foliennummernplatzhalter 5">
            <a:extLst>
              <a:ext uri="{FF2B5EF4-FFF2-40B4-BE49-F238E27FC236}">
                <a16:creationId xmlns:a16="http://schemas.microsoft.com/office/drawing/2014/main" id="{D986DC4D-FE3E-47E8-AE6A-857317A5660F}"/>
              </a:ext>
            </a:extLst>
          </p:cNvPr>
          <p:cNvSpPr>
            <a:spLocks noGrp="1"/>
          </p:cNvSpPr>
          <p:nvPr>
            <p:ph type="sldNum" sz="quarter" idx="12"/>
          </p:nvPr>
        </p:nvSpPr>
        <p:spPr/>
        <p:txBody>
          <a:bodyPr/>
          <a:lstStyle/>
          <a:p>
            <a:fld id="{0248E534-70C1-40EA-8806-25523CB43CA9}" type="slidenum">
              <a:rPr lang="de-DE" smtClean="0"/>
              <a:t>5</a:t>
            </a:fld>
            <a:endParaRPr lang="de-DE"/>
          </a:p>
        </p:txBody>
      </p:sp>
    </p:spTree>
    <p:extLst>
      <p:ext uri="{BB962C8B-B14F-4D97-AF65-F5344CB8AC3E}">
        <p14:creationId xmlns:p14="http://schemas.microsoft.com/office/powerpoint/2010/main" val="82219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6F36A4-5617-4875-9C02-CEF4E03F07E9}"/>
              </a:ext>
            </a:extLst>
          </p:cNvPr>
          <p:cNvSpPr>
            <a:spLocks noGrp="1"/>
          </p:cNvSpPr>
          <p:nvPr>
            <p:ph type="title"/>
          </p:nvPr>
        </p:nvSpPr>
        <p:spPr>
          <a:xfrm>
            <a:off x="838200" y="268223"/>
            <a:ext cx="8610600" cy="292609"/>
          </a:xfrm>
        </p:spPr>
        <p:txBody>
          <a:bodyPr>
            <a:noAutofit/>
          </a:bodyPr>
          <a:lstStyle/>
          <a:p>
            <a:pPr algn="ctr"/>
            <a:r>
              <a:rPr lang="lv-LV" sz="2800" b="1" dirty="0"/>
              <a:t>COME RES reģionālie un/vai nacionālie forumi </a:t>
            </a:r>
            <a:br>
              <a:rPr lang="lv-LV" sz="2800" b="1" dirty="0"/>
            </a:br>
            <a:r>
              <a:rPr lang="lv-LV" sz="2800" b="1" dirty="0"/>
              <a:t>(</a:t>
            </a:r>
            <a:r>
              <a:rPr lang="lv-LV" sz="2800" b="1" dirty="0" err="1"/>
              <a:t>national</a:t>
            </a:r>
            <a:r>
              <a:rPr lang="lv-LV" sz="2800" b="1" dirty="0"/>
              <a:t> </a:t>
            </a:r>
            <a:r>
              <a:rPr lang="lv-LV" sz="2800" b="1" dirty="0" err="1"/>
              <a:t>desks</a:t>
            </a:r>
            <a:r>
              <a:rPr lang="lv-LV" sz="2800" b="1" dirty="0"/>
              <a:t>)</a:t>
            </a:r>
            <a:endParaRPr lang="de-DE" sz="2800" b="1" dirty="0"/>
          </a:p>
        </p:txBody>
      </p:sp>
      <p:sp>
        <p:nvSpPr>
          <p:cNvPr id="3" name="Inhaltsplatzhalter 2">
            <a:extLst>
              <a:ext uri="{FF2B5EF4-FFF2-40B4-BE49-F238E27FC236}">
                <a16:creationId xmlns:a16="http://schemas.microsoft.com/office/drawing/2014/main" id="{EAB51218-3163-4A20-9C2A-366247912A6C}"/>
              </a:ext>
            </a:extLst>
          </p:cNvPr>
          <p:cNvSpPr>
            <a:spLocks noGrp="1"/>
          </p:cNvSpPr>
          <p:nvPr>
            <p:ph idx="1"/>
          </p:nvPr>
        </p:nvSpPr>
        <p:spPr>
          <a:xfrm>
            <a:off x="158496" y="816864"/>
            <a:ext cx="11850624" cy="5369932"/>
          </a:xfrm>
        </p:spPr>
        <p:txBody>
          <a:bodyPr>
            <a:normAutofit/>
          </a:bodyPr>
          <a:lstStyle/>
          <a:p>
            <a:pPr marL="0" indent="0">
              <a:buNone/>
            </a:pPr>
            <a:endParaRPr lang="lv-LV" sz="1600" b="1" dirty="0"/>
          </a:p>
          <a:p>
            <a:pPr marL="0" indent="0">
              <a:buNone/>
            </a:pPr>
            <a:r>
              <a:rPr lang="lv-LV" sz="2400" b="1" dirty="0"/>
              <a:t>Forums ir neformāla ieinteresēto pušu diskusiju forma, kas sniedz atbalstu projekta mērķu un uzdevumu īstenošanai projekta mērķa reģionos, palīdz izstrādāt reģiona apstākļiem piemērotas stratēģijas un politiku rekomendācijas, veicina projekta rezultātu izplatīšanu un izmantošanu.</a:t>
            </a:r>
          </a:p>
          <a:p>
            <a:pPr marL="0" indent="0">
              <a:buNone/>
            </a:pPr>
            <a:r>
              <a:rPr lang="lv-LV" sz="2400" b="1" dirty="0"/>
              <a:t>Forums uzsāk un koordinē strukturētu, nepārtrauktu un uz risinājumiem orientētu pušu dialogu.</a:t>
            </a:r>
          </a:p>
          <a:p>
            <a:pPr marL="0" indent="0">
              <a:buNone/>
            </a:pPr>
            <a:r>
              <a:rPr lang="lv-LV" sz="2400" b="1" dirty="0"/>
              <a:t>Foruma tikšanās reizi pusgadā, kombinējot ar aktuālu tematisko semināru</a:t>
            </a:r>
          </a:p>
          <a:p>
            <a:pPr marL="0" indent="0">
              <a:buNone/>
            </a:pPr>
            <a:r>
              <a:rPr lang="lv-LV" sz="2400" b="1" dirty="0"/>
              <a:t>Mazākas formas tikšanās(</a:t>
            </a:r>
            <a:r>
              <a:rPr lang="lv-LV" sz="2400" b="1" dirty="0" err="1"/>
              <a:t>fokusgrupas</a:t>
            </a:r>
            <a:r>
              <a:rPr lang="lv-LV" sz="2400" b="1" dirty="0"/>
              <a:t> </a:t>
            </a:r>
            <a:r>
              <a:rPr lang="lv-LV" sz="2400" b="1" dirty="0" err="1"/>
              <a:t>u.c</a:t>
            </a:r>
            <a:r>
              <a:rPr lang="lv-LV" sz="2400" b="1" dirty="0"/>
              <a:t>), vadoties pēc aktuālās nepieciešamības un pušu intereses.</a:t>
            </a:r>
          </a:p>
          <a:p>
            <a:pPr marL="0" indent="0">
              <a:buNone/>
            </a:pPr>
            <a:endParaRPr lang="lv-LV" sz="1600" b="1" dirty="0"/>
          </a:p>
          <a:p>
            <a:pPr marL="0" indent="0">
              <a:buNone/>
            </a:pPr>
            <a:endParaRPr lang="lv-LV" sz="2400" dirty="0"/>
          </a:p>
          <a:p>
            <a:endParaRPr lang="lv-LV" sz="2400" b="1" dirty="0"/>
          </a:p>
          <a:p>
            <a:pPr marL="0" indent="0">
              <a:buNone/>
            </a:pPr>
            <a:endParaRPr lang="lv-LV" sz="2400" dirty="0"/>
          </a:p>
          <a:p>
            <a:pPr marL="0" indent="0">
              <a:buNone/>
            </a:pPr>
            <a:endParaRPr lang="lv-LV" sz="2400" dirty="0"/>
          </a:p>
          <a:p>
            <a:endParaRPr lang="lv-LV" b="1" dirty="0"/>
          </a:p>
          <a:p>
            <a:endParaRPr lang="de-DE" b="1" dirty="0"/>
          </a:p>
        </p:txBody>
      </p:sp>
      <p:sp>
        <p:nvSpPr>
          <p:cNvPr id="4" name="Datumsplatzhalter 3">
            <a:extLst>
              <a:ext uri="{FF2B5EF4-FFF2-40B4-BE49-F238E27FC236}">
                <a16:creationId xmlns:a16="http://schemas.microsoft.com/office/drawing/2014/main" id="{D574CB5F-AD2D-4ADB-8609-B2FD6FA56AF2}"/>
              </a:ext>
            </a:extLst>
          </p:cNvPr>
          <p:cNvSpPr>
            <a:spLocks noGrp="1"/>
          </p:cNvSpPr>
          <p:nvPr>
            <p:ph type="dt" sz="half" idx="10"/>
          </p:nvPr>
        </p:nvSpPr>
        <p:spPr/>
        <p:txBody>
          <a:bodyPr/>
          <a:lstStyle/>
          <a:p>
            <a:r>
              <a:rPr lang="lv-LV" dirty="0"/>
              <a:t>28.09.2020</a:t>
            </a:r>
            <a:endParaRPr lang="de-DE" dirty="0"/>
          </a:p>
        </p:txBody>
      </p:sp>
      <p:sp>
        <p:nvSpPr>
          <p:cNvPr id="5" name="Fußzeilenplatzhalter 4">
            <a:extLst>
              <a:ext uri="{FF2B5EF4-FFF2-40B4-BE49-F238E27FC236}">
                <a16:creationId xmlns:a16="http://schemas.microsoft.com/office/drawing/2014/main" id="{3F1B673C-C02F-4613-B41B-743B2B459390}"/>
              </a:ext>
            </a:extLst>
          </p:cNvPr>
          <p:cNvSpPr>
            <a:spLocks noGrp="1"/>
          </p:cNvSpPr>
          <p:nvPr>
            <p:ph type="ftr" sz="quarter" idx="11"/>
          </p:nvPr>
        </p:nvSpPr>
        <p:spPr/>
        <p:txBody>
          <a:bodyPr/>
          <a:lstStyle/>
          <a:p>
            <a:r>
              <a:rPr lang="lv-LV" dirty="0"/>
              <a:t>Prezentācija Zemgale PR Enerģētikas darba grupai </a:t>
            </a:r>
            <a:r>
              <a:rPr lang="de-DE" dirty="0"/>
              <a:t> </a:t>
            </a:r>
          </a:p>
        </p:txBody>
      </p:sp>
      <p:sp>
        <p:nvSpPr>
          <p:cNvPr id="6" name="Foliennummernplatzhalter 5">
            <a:extLst>
              <a:ext uri="{FF2B5EF4-FFF2-40B4-BE49-F238E27FC236}">
                <a16:creationId xmlns:a16="http://schemas.microsoft.com/office/drawing/2014/main" id="{D986DC4D-FE3E-47E8-AE6A-857317A5660F}"/>
              </a:ext>
            </a:extLst>
          </p:cNvPr>
          <p:cNvSpPr>
            <a:spLocks noGrp="1"/>
          </p:cNvSpPr>
          <p:nvPr>
            <p:ph type="sldNum" sz="quarter" idx="12"/>
          </p:nvPr>
        </p:nvSpPr>
        <p:spPr/>
        <p:txBody>
          <a:bodyPr/>
          <a:lstStyle/>
          <a:p>
            <a:fld id="{0248E534-70C1-40EA-8806-25523CB43CA9}" type="slidenum">
              <a:rPr lang="de-DE" smtClean="0"/>
              <a:t>6</a:t>
            </a:fld>
            <a:endParaRPr lang="de-DE"/>
          </a:p>
        </p:txBody>
      </p:sp>
    </p:spTree>
    <p:extLst>
      <p:ext uri="{BB962C8B-B14F-4D97-AF65-F5344CB8AC3E}">
        <p14:creationId xmlns:p14="http://schemas.microsoft.com/office/powerpoint/2010/main" val="57240297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592</Words>
  <Application>Microsoft Office PowerPoint</Application>
  <PresentationFormat>Widescreen</PresentationFormat>
  <Paragraphs>89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Arial Rounded MT Bold</vt:lpstr>
      <vt:lpstr>Calibri</vt:lpstr>
      <vt:lpstr>Office</vt:lpstr>
      <vt:lpstr>Community Energy for uptake of RES in the Electricity sector.  Connecting Long-term visions with Short-term actions Enerģijas kopienas AER izmantošanai elektroenerģijas ražošanai: ilgtermiņa vīzija un tūlītēji pasākumi</vt:lpstr>
      <vt:lpstr>COME RES projekts</vt:lpstr>
      <vt:lpstr>COME RES projekta konkrētie uzdevumi</vt:lpstr>
      <vt:lpstr>COME RES projekta partneri</vt:lpstr>
      <vt:lpstr>COME RES projekta partneri</vt:lpstr>
      <vt:lpstr>COME RES reģionālie un/vai nacionālie forumi  (national desks)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 Kittel</dc:creator>
  <cp:lastModifiedBy>aija.zucika</cp:lastModifiedBy>
  <cp:revision>17</cp:revision>
  <cp:lastPrinted>2020-09-18T11:54:07Z</cp:lastPrinted>
  <dcterms:created xsi:type="dcterms:W3CDTF">2020-09-06T16:13:46Z</dcterms:created>
  <dcterms:modified xsi:type="dcterms:W3CDTF">2020-09-27T18:26:19Z</dcterms:modified>
</cp:coreProperties>
</file>